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1" r:id="rId5"/>
    <p:sldId id="295" r:id="rId6"/>
    <p:sldId id="260" r:id="rId7"/>
    <p:sldId id="263" r:id="rId8"/>
    <p:sldId id="264" r:id="rId9"/>
    <p:sldId id="284" r:id="rId10"/>
    <p:sldId id="296" r:id="rId11"/>
    <p:sldId id="291" r:id="rId12"/>
    <p:sldId id="281" r:id="rId13"/>
    <p:sldId id="297" r:id="rId14"/>
    <p:sldId id="29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99" d="100"/>
          <a:sy n="99" d="100"/>
        </p:scale>
        <p:origin x="2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BCA95B-8C7E-405B-B13F-0DE46F8E3499}" type="doc">
      <dgm:prSet loTypeId="urn:microsoft.com/office/officeart/2005/8/layout/cycle2" loCatId="cycle" qsTypeId="urn:microsoft.com/office/officeart/2005/8/quickstyle/3d1" qsCatId="3D" csTypeId="urn:microsoft.com/office/officeart/2005/8/colors/accent1_2" csCatId="accent1" phldr="1"/>
      <dgm:spPr/>
      <dgm:t>
        <a:bodyPr/>
        <a:lstStyle/>
        <a:p>
          <a:endParaRPr lang="en-US"/>
        </a:p>
      </dgm:t>
    </dgm:pt>
    <dgm:pt modelId="{AD24157D-87C3-4198-B74A-5CE24E87D06E}">
      <dgm:prSet phldrT="[Text]"/>
      <dgm:spPr/>
      <dgm:t>
        <a:bodyPr/>
        <a:lstStyle/>
        <a:p>
          <a:r>
            <a:rPr lang="en-US" b="0" i="0" dirty="0"/>
            <a:t>The Marching Seahawks</a:t>
          </a:r>
        </a:p>
      </dgm:t>
    </dgm:pt>
    <dgm:pt modelId="{0F267C02-600A-4B21-A027-C5250F5A4D31}" type="parTrans" cxnId="{1FC6ACEC-D413-43FE-8DD6-09DA81390272}">
      <dgm:prSet/>
      <dgm:spPr/>
      <dgm:t>
        <a:bodyPr/>
        <a:lstStyle/>
        <a:p>
          <a:endParaRPr lang="en-US" b="0" i="0"/>
        </a:p>
      </dgm:t>
    </dgm:pt>
    <dgm:pt modelId="{1418FB10-1329-458F-A220-18F78BD73CBE}" type="sibTrans" cxnId="{1FC6ACEC-D413-43FE-8DD6-09DA81390272}">
      <dgm:prSet/>
      <dgm:spPr/>
      <dgm:t>
        <a:bodyPr/>
        <a:lstStyle/>
        <a:p>
          <a:endParaRPr lang="en-US" b="0" i="0"/>
        </a:p>
      </dgm:t>
    </dgm:pt>
    <dgm:pt modelId="{BE30E200-6BF8-450A-AA5A-C7F9A1DB0BAC}">
      <dgm:prSet phldrT="[Text]"/>
      <dgm:spPr/>
      <dgm:t>
        <a:bodyPr/>
        <a:lstStyle/>
        <a:p>
          <a:r>
            <a:rPr lang="en-US" b="0" i="0" dirty="0"/>
            <a:t>Concert Band</a:t>
          </a:r>
        </a:p>
      </dgm:t>
    </dgm:pt>
    <dgm:pt modelId="{7550DCC8-B124-44FC-882F-D159412C039D}" type="parTrans" cxnId="{4102AFEF-DE5B-4B24-998D-50AAEF62D26D}">
      <dgm:prSet/>
      <dgm:spPr/>
      <dgm:t>
        <a:bodyPr/>
        <a:lstStyle/>
        <a:p>
          <a:endParaRPr lang="en-US" b="0" i="0"/>
        </a:p>
      </dgm:t>
    </dgm:pt>
    <dgm:pt modelId="{5E1F70C2-88B5-4F6B-B63A-92BD4A5C47B1}" type="sibTrans" cxnId="{4102AFEF-DE5B-4B24-998D-50AAEF62D26D}">
      <dgm:prSet/>
      <dgm:spPr/>
      <dgm:t>
        <a:bodyPr/>
        <a:lstStyle/>
        <a:p>
          <a:endParaRPr lang="en-US" b="0" i="0"/>
        </a:p>
      </dgm:t>
    </dgm:pt>
    <dgm:pt modelId="{BFEB8882-91D3-48DE-A245-3017550D0708}">
      <dgm:prSet phldrT="[Text]"/>
      <dgm:spPr/>
      <dgm:t>
        <a:bodyPr/>
        <a:lstStyle/>
        <a:p>
          <a:r>
            <a:rPr lang="en-US" b="0" i="0" dirty="0"/>
            <a:t>Orchestra</a:t>
          </a:r>
        </a:p>
      </dgm:t>
    </dgm:pt>
    <dgm:pt modelId="{2EBAB324-A32A-4D0F-A984-E0DA55F70E7B}" type="parTrans" cxnId="{AAF0F2BB-02B3-47C6-83AC-CA19A900182F}">
      <dgm:prSet/>
      <dgm:spPr/>
      <dgm:t>
        <a:bodyPr/>
        <a:lstStyle/>
        <a:p>
          <a:endParaRPr lang="en-US" b="0" i="0"/>
        </a:p>
      </dgm:t>
    </dgm:pt>
    <dgm:pt modelId="{86C9FAA9-C1C6-4846-855F-19CFABC86708}" type="sibTrans" cxnId="{AAF0F2BB-02B3-47C6-83AC-CA19A900182F}">
      <dgm:prSet/>
      <dgm:spPr/>
      <dgm:t>
        <a:bodyPr/>
        <a:lstStyle/>
        <a:p>
          <a:endParaRPr lang="en-US" b="0" i="0"/>
        </a:p>
      </dgm:t>
    </dgm:pt>
    <dgm:pt modelId="{A6E8FBA2-E8E6-4C84-BD71-BDEAD0B55670}">
      <dgm:prSet phldrT="[Text]"/>
      <dgm:spPr/>
      <dgm:t>
        <a:bodyPr/>
        <a:lstStyle/>
        <a:p>
          <a:r>
            <a:rPr lang="en-US" b="0" i="0" dirty="0"/>
            <a:t>Jazz Band</a:t>
          </a:r>
        </a:p>
      </dgm:t>
    </dgm:pt>
    <dgm:pt modelId="{BF22D6BC-DEE3-4FA5-BB6C-538DDAD14825}" type="parTrans" cxnId="{BE10547F-0892-4854-8D14-CE217F59397E}">
      <dgm:prSet/>
      <dgm:spPr/>
      <dgm:t>
        <a:bodyPr/>
        <a:lstStyle/>
        <a:p>
          <a:endParaRPr lang="en-US" b="0" i="0"/>
        </a:p>
      </dgm:t>
    </dgm:pt>
    <dgm:pt modelId="{CD4E6F74-C288-4B0D-AD3D-434C957C5D2C}" type="sibTrans" cxnId="{BE10547F-0892-4854-8D14-CE217F59397E}">
      <dgm:prSet/>
      <dgm:spPr/>
      <dgm:t>
        <a:bodyPr/>
        <a:lstStyle/>
        <a:p>
          <a:endParaRPr lang="en-US" b="0" i="0"/>
        </a:p>
      </dgm:t>
    </dgm:pt>
    <dgm:pt modelId="{34137934-3294-490D-93FA-F381C0EF4EF8}">
      <dgm:prSet phldrT="[Text]"/>
      <dgm:spPr/>
      <dgm:t>
        <a:bodyPr/>
        <a:lstStyle/>
        <a:p>
          <a:r>
            <a:rPr lang="en-US" b="0" i="0" dirty="0"/>
            <a:t>Color Guard</a:t>
          </a:r>
        </a:p>
      </dgm:t>
    </dgm:pt>
    <dgm:pt modelId="{B069191D-2A01-47A6-888F-F382923935F7}" type="parTrans" cxnId="{AB682C1A-AFDD-4664-BD63-D49082486083}">
      <dgm:prSet/>
      <dgm:spPr/>
      <dgm:t>
        <a:bodyPr/>
        <a:lstStyle/>
        <a:p>
          <a:endParaRPr lang="en-US" b="0" i="0"/>
        </a:p>
      </dgm:t>
    </dgm:pt>
    <dgm:pt modelId="{9BD8BE27-FD02-4E1A-8378-A4AEEE5223C1}" type="sibTrans" cxnId="{AB682C1A-AFDD-4664-BD63-D49082486083}">
      <dgm:prSet/>
      <dgm:spPr/>
      <dgm:t>
        <a:bodyPr/>
        <a:lstStyle/>
        <a:p>
          <a:endParaRPr lang="en-US" b="0" i="0"/>
        </a:p>
      </dgm:t>
    </dgm:pt>
    <dgm:pt modelId="{A3B1305F-AB66-4B55-BF29-50EDD6A9F524}">
      <dgm:prSet phldrT="[Text]"/>
      <dgm:spPr/>
      <dgm:t>
        <a:bodyPr/>
        <a:lstStyle/>
        <a:p>
          <a:r>
            <a:rPr lang="en-US" b="0" i="0" dirty="0"/>
            <a:t>Chorus</a:t>
          </a:r>
        </a:p>
      </dgm:t>
    </dgm:pt>
    <dgm:pt modelId="{5A8B43ED-85C1-4B79-881C-A82CC71F1A1A}" type="parTrans" cxnId="{5792CDED-A7D8-4151-8037-AF498BFDDEAF}">
      <dgm:prSet/>
      <dgm:spPr/>
      <dgm:t>
        <a:bodyPr/>
        <a:lstStyle/>
        <a:p>
          <a:endParaRPr lang="en-US" b="0" i="0"/>
        </a:p>
      </dgm:t>
    </dgm:pt>
    <dgm:pt modelId="{2F273742-C03E-49F9-9226-65BBE9EA7995}" type="sibTrans" cxnId="{5792CDED-A7D8-4151-8037-AF498BFDDEAF}">
      <dgm:prSet/>
      <dgm:spPr/>
      <dgm:t>
        <a:bodyPr/>
        <a:lstStyle/>
        <a:p>
          <a:endParaRPr lang="en-US" b="0" i="0"/>
        </a:p>
      </dgm:t>
    </dgm:pt>
    <dgm:pt modelId="{B88CC247-4C6E-4818-B5A7-D5CFE40A1190}">
      <dgm:prSet phldrT="[Text]"/>
      <dgm:spPr/>
      <dgm:t>
        <a:bodyPr/>
        <a:lstStyle/>
        <a:p>
          <a:r>
            <a:rPr lang="en-US" b="0" i="0" dirty="0"/>
            <a:t>Tri-M</a:t>
          </a:r>
        </a:p>
      </dgm:t>
    </dgm:pt>
    <dgm:pt modelId="{D17F1811-B352-4609-8D58-B91EEBC409AF}" type="parTrans" cxnId="{E13DDF8D-B7A9-4BD0-8CDF-94624AA18264}">
      <dgm:prSet/>
      <dgm:spPr/>
      <dgm:t>
        <a:bodyPr/>
        <a:lstStyle/>
        <a:p>
          <a:endParaRPr lang="en-US" b="0" i="0"/>
        </a:p>
      </dgm:t>
    </dgm:pt>
    <dgm:pt modelId="{75E97EC2-D988-4E5D-87C7-216DACF98312}" type="sibTrans" cxnId="{E13DDF8D-B7A9-4BD0-8CDF-94624AA18264}">
      <dgm:prSet/>
      <dgm:spPr/>
      <dgm:t>
        <a:bodyPr/>
        <a:lstStyle/>
        <a:p>
          <a:endParaRPr lang="en-US" b="0" i="0"/>
        </a:p>
      </dgm:t>
    </dgm:pt>
    <dgm:pt modelId="{4C8F3860-4548-4E65-BECF-E5F8421FE0AD}" type="pres">
      <dgm:prSet presAssocID="{89BCA95B-8C7E-405B-B13F-0DE46F8E3499}" presName="cycle" presStyleCnt="0">
        <dgm:presLayoutVars>
          <dgm:dir/>
          <dgm:resizeHandles val="exact"/>
        </dgm:presLayoutVars>
      </dgm:prSet>
      <dgm:spPr/>
    </dgm:pt>
    <dgm:pt modelId="{2D33F751-54DC-47BF-AD26-8F78E7A774B4}" type="pres">
      <dgm:prSet presAssocID="{AD24157D-87C3-4198-B74A-5CE24E87D06E}" presName="node" presStyleLbl="node1" presStyleIdx="0" presStyleCnt="7">
        <dgm:presLayoutVars>
          <dgm:bulletEnabled val="1"/>
        </dgm:presLayoutVars>
      </dgm:prSet>
      <dgm:spPr/>
    </dgm:pt>
    <dgm:pt modelId="{C10183EF-66E9-4A83-9D49-56515DA6F8DB}" type="pres">
      <dgm:prSet presAssocID="{1418FB10-1329-458F-A220-18F78BD73CBE}" presName="sibTrans" presStyleLbl="sibTrans2D1" presStyleIdx="0" presStyleCnt="7"/>
      <dgm:spPr/>
    </dgm:pt>
    <dgm:pt modelId="{E1AA4E5A-B483-4438-882D-18E31065D981}" type="pres">
      <dgm:prSet presAssocID="{1418FB10-1329-458F-A220-18F78BD73CBE}" presName="connectorText" presStyleLbl="sibTrans2D1" presStyleIdx="0" presStyleCnt="7"/>
      <dgm:spPr/>
    </dgm:pt>
    <dgm:pt modelId="{412B8D87-5B44-41D4-9883-8D7DEC1CFFD4}" type="pres">
      <dgm:prSet presAssocID="{BE30E200-6BF8-450A-AA5A-C7F9A1DB0BAC}" presName="node" presStyleLbl="node1" presStyleIdx="1" presStyleCnt="7">
        <dgm:presLayoutVars>
          <dgm:bulletEnabled val="1"/>
        </dgm:presLayoutVars>
      </dgm:prSet>
      <dgm:spPr/>
    </dgm:pt>
    <dgm:pt modelId="{8216EFF3-92B0-4033-979A-71A48CC5FBFD}" type="pres">
      <dgm:prSet presAssocID="{5E1F70C2-88B5-4F6B-B63A-92BD4A5C47B1}" presName="sibTrans" presStyleLbl="sibTrans2D1" presStyleIdx="1" presStyleCnt="7"/>
      <dgm:spPr/>
    </dgm:pt>
    <dgm:pt modelId="{1F00851E-AB3C-4D30-BD26-4ADEE8EDEA32}" type="pres">
      <dgm:prSet presAssocID="{5E1F70C2-88B5-4F6B-B63A-92BD4A5C47B1}" presName="connectorText" presStyleLbl="sibTrans2D1" presStyleIdx="1" presStyleCnt="7"/>
      <dgm:spPr/>
    </dgm:pt>
    <dgm:pt modelId="{F8CE2055-16C9-4C6A-84E0-CCA5B58FC4DC}" type="pres">
      <dgm:prSet presAssocID="{BFEB8882-91D3-48DE-A245-3017550D0708}" presName="node" presStyleLbl="node1" presStyleIdx="2" presStyleCnt="7">
        <dgm:presLayoutVars>
          <dgm:bulletEnabled val="1"/>
        </dgm:presLayoutVars>
      </dgm:prSet>
      <dgm:spPr/>
    </dgm:pt>
    <dgm:pt modelId="{0D690B0E-E5E1-4993-B53F-68C0D8B63E15}" type="pres">
      <dgm:prSet presAssocID="{86C9FAA9-C1C6-4846-855F-19CFABC86708}" presName="sibTrans" presStyleLbl="sibTrans2D1" presStyleIdx="2" presStyleCnt="7"/>
      <dgm:spPr/>
    </dgm:pt>
    <dgm:pt modelId="{F8F9FB0C-0A40-486C-932C-96697C77AB5F}" type="pres">
      <dgm:prSet presAssocID="{86C9FAA9-C1C6-4846-855F-19CFABC86708}" presName="connectorText" presStyleLbl="sibTrans2D1" presStyleIdx="2" presStyleCnt="7"/>
      <dgm:spPr/>
    </dgm:pt>
    <dgm:pt modelId="{7F861F10-90CA-4460-A57C-183B51BD34C0}" type="pres">
      <dgm:prSet presAssocID="{A6E8FBA2-E8E6-4C84-BD71-BDEAD0B55670}" presName="node" presStyleLbl="node1" presStyleIdx="3" presStyleCnt="7">
        <dgm:presLayoutVars>
          <dgm:bulletEnabled val="1"/>
        </dgm:presLayoutVars>
      </dgm:prSet>
      <dgm:spPr/>
    </dgm:pt>
    <dgm:pt modelId="{355E92F2-ACDA-44F1-8F9D-40A2BFAB406A}" type="pres">
      <dgm:prSet presAssocID="{CD4E6F74-C288-4B0D-AD3D-434C957C5D2C}" presName="sibTrans" presStyleLbl="sibTrans2D1" presStyleIdx="3" presStyleCnt="7"/>
      <dgm:spPr/>
    </dgm:pt>
    <dgm:pt modelId="{5909BDAE-775D-4863-B488-B5A819C24757}" type="pres">
      <dgm:prSet presAssocID="{CD4E6F74-C288-4B0D-AD3D-434C957C5D2C}" presName="connectorText" presStyleLbl="sibTrans2D1" presStyleIdx="3" presStyleCnt="7"/>
      <dgm:spPr/>
    </dgm:pt>
    <dgm:pt modelId="{723ADC7D-9D06-4696-9C7E-7BCC0A46AA59}" type="pres">
      <dgm:prSet presAssocID="{34137934-3294-490D-93FA-F381C0EF4EF8}" presName="node" presStyleLbl="node1" presStyleIdx="4" presStyleCnt="7">
        <dgm:presLayoutVars>
          <dgm:bulletEnabled val="1"/>
        </dgm:presLayoutVars>
      </dgm:prSet>
      <dgm:spPr/>
    </dgm:pt>
    <dgm:pt modelId="{B15ADC6C-DE83-446D-B63F-EA70AC287F71}" type="pres">
      <dgm:prSet presAssocID="{9BD8BE27-FD02-4E1A-8378-A4AEEE5223C1}" presName="sibTrans" presStyleLbl="sibTrans2D1" presStyleIdx="4" presStyleCnt="7"/>
      <dgm:spPr/>
    </dgm:pt>
    <dgm:pt modelId="{715BBF59-FAF6-4563-BF06-171CFB410D35}" type="pres">
      <dgm:prSet presAssocID="{9BD8BE27-FD02-4E1A-8378-A4AEEE5223C1}" presName="connectorText" presStyleLbl="sibTrans2D1" presStyleIdx="4" presStyleCnt="7"/>
      <dgm:spPr/>
    </dgm:pt>
    <dgm:pt modelId="{9398AD4C-C35B-43C9-83F6-DD9895B972B3}" type="pres">
      <dgm:prSet presAssocID="{A3B1305F-AB66-4B55-BF29-50EDD6A9F524}" presName="node" presStyleLbl="node1" presStyleIdx="5" presStyleCnt="7">
        <dgm:presLayoutVars>
          <dgm:bulletEnabled val="1"/>
        </dgm:presLayoutVars>
      </dgm:prSet>
      <dgm:spPr/>
    </dgm:pt>
    <dgm:pt modelId="{E31DEB6E-40F6-49AB-9184-ACD523928BC8}" type="pres">
      <dgm:prSet presAssocID="{2F273742-C03E-49F9-9226-65BBE9EA7995}" presName="sibTrans" presStyleLbl="sibTrans2D1" presStyleIdx="5" presStyleCnt="7"/>
      <dgm:spPr/>
    </dgm:pt>
    <dgm:pt modelId="{C342EABF-8BF9-47AE-BDAF-0659750D4244}" type="pres">
      <dgm:prSet presAssocID="{2F273742-C03E-49F9-9226-65BBE9EA7995}" presName="connectorText" presStyleLbl="sibTrans2D1" presStyleIdx="5" presStyleCnt="7"/>
      <dgm:spPr/>
    </dgm:pt>
    <dgm:pt modelId="{89B5D295-24A4-4AED-BBF8-3112ECCA528F}" type="pres">
      <dgm:prSet presAssocID="{B88CC247-4C6E-4818-B5A7-D5CFE40A1190}" presName="node" presStyleLbl="node1" presStyleIdx="6" presStyleCnt="7">
        <dgm:presLayoutVars>
          <dgm:bulletEnabled val="1"/>
        </dgm:presLayoutVars>
      </dgm:prSet>
      <dgm:spPr/>
    </dgm:pt>
    <dgm:pt modelId="{48919DF0-8A6B-4CDA-BB33-6C098F6CD54A}" type="pres">
      <dgm:prSet presAssocID="{75E97EC2-D988-4E5D-87C7-216DACF98312}" presName="sibTrans" presStyleLbl="sibTrans2D1" presStyleIdx="6" presStyleCnt="7"/>
      <dgm:spPr/>
    </dgm:pt>
    <dgm:pt modelId="{BCD8B330-73F6-4AD8-BE3E-72D472ACDC77}" type="pres">
      <dgm:prSet presAssocID="{75E97EC2-D988-4E5D-87C7-216DACF98312}" presName="connectorText" presStyleLbl="sibTrans2D1" presStyleIdx="6" presStyleCnt="7"/>
      <dgm:spPr/>
    </dgm:pt>
  </dgm:ptLst>
  <dgm:cxnLst>
    <dgm:cxn modelId="{3833E706-B378-4EBE-BEC9-06F43A34F0BB}" type="presOf" srcId="{BFEB8882-91D3-48DE-A245-3017550D0708}" destId="{F8CE2055-16C9-4C6A-84E0-CCA5B58FC4DC}" srcOrd="0" destOrd="0" presId="urn:microsoft.com/office/officeart/2005/8/layout/cycle2"/>
    <dgm:cxn modelId="{E5F6E613-5510-4735-84E4-3E7613E2C071}" type="presOf" srcId="{9BD8BE27-FD02-4E1A-8378-A4AEEE5223C1}" destId="{715BBF59-FAF6-4563-BF06-171CFB410D35}" srcOrd="1" destOrd="0" presId="urn:microsoft.com/office/officeart/2005/8/layout/cycle2"/>
    <dgm:cxn modelId="{B77D7E17-7BD6-4A3C-AAC9-781EA2AC7A10}" type="presOf" srcId="{75E97EC2-D988-4E5D-87C7-216DACF98312}" destId="{48919DF0-8A6B-4CDA-BB33-6C098F6CD54A}" srcOrd="0" destOrd="0" presId="urn:microsoft.com/office/officeart/2005/8/layout/cycle2"/>
    <dgm:cxn modelId="{AB682C1A-AFDD-4664-BD63-D49082486083}" srcId="{89BCA95B-8C7E-405B-B13F-0DE46F8E3499}" destId="{34137934-3294-490D-93FA-F381C0EF4EF8}" srcOrd="4" destOrd="0" parTransId="{B069191D-2A01-47A6-888F-F382923935F7}" sibTransId="{9BD8BE27-FD02-4E1A-8378-A4AEEE5223C1}"/>
    <dgm:cxn modelId="{8392F81D-CC4B-460F-B810-407B2EA55677}" type="presOf" srcId="{CD4E6F74-C288-4B0D-AD3D-434C957C5D2C}" destId="{5909BDAE-775D-4863-B488-B5A819C24757}" srcOrd="1" destOrd="0" presId="urn:microsoft.com/office/officeart/2005/8/layout/cycle2"/>
    <dgm:cxn modelId="{06E5CF21-0626-4E5D-92E7-BF4499587596}" type="presOf" srcId="{5E1F70C2-88B5-4F6B-B63A-92BD4A5C47B1}" destId="{1F00851E-AB3C-4D30-BD26-4ADEE8EDEA32}" srcOrd="1" destOrd="0" presId="urn:microsoft.com/office/officeart/2005/8/layout/cycle2"/>
    <dgm:cxn modelId="{70059333-5B01-4A0E-9439-C93D9FFB50D9}" type="presOf" srcId="{AD24157D-87C3-4198-B74A-5CE24E87D06E}" destId="{2D33F751-54DC-47BF-AD26-8F78E7A774B4}" srcOrd="0" destOrd="0" presId="urn:microsoft.com/office/officeart/2005/8/layout/cycle2"/>
    <dgm:cxn modelId="{96D0E93D-F572-4858-B063-EFD56A3BC55C}" type="presOf" srcId="{B88CC247-4C6E-4818-B5A7-D5CFE40A1190}" destId="{89B5D295-24A4-4AED-BBF8-3112ECCA528F}" srcOrd="0" destOrd="0" presId="urn:microsoft.com/office/officeart/2005/8/layout/cycle2"/>
    <dgm:cxn modelId="{41AD683E-50FE-43C3-8738-2B3320F79C00}" type="presOf" srcId="{5E1F70C2-88B5-4F6B-B63A-92BD4A5C47B1}" destId="{8216EFF3-92B0-4033-979A-71A48CC5FBFD}" srcOrd="0" destOrd="0" presId="urn:microsoft.com/office/officeart/2005/8/layout/cycle2"/>
    <dgm:cxn modelId="{69282B7E-1121-494D-BCD4-0F4A3F2ADFC4}" type="presOf" srcId="{2F273742-C03E-49F9-9226-65BBE9EA7995}" destId="{E31DEB6E-40F6-49AB-9184-ACD523928BC8}" srcOrd="0" destOrd="0" presId="urn:microsoft.com/office/officeart/2005/8/layout/cycle2"/>
    <dgm:cxn modelId="{BE10547F-0892-4854-8D14-CE217F59397E}" srcId="{89BCA95B-8C7E-405B-B13F-0DE46F8E3499}" destId="{A6E8FBA2-E8E6-4C84-BD71-BDEAD0B55670}" srcOrd="3" destOrd="0" parTransId="{BF22D6BC-DEE3-4FA5-BB6C-538DDAD14825}" sibTransId="{CD4E6F74-C288-4B0D-AD3D-434C957C5D2C}"/>
    <dgm:cxn modelId="{A0A6B98C-9776-426D-8EDF-38B96D758958}" type="presOf" srcId="{86C9FAA9-C1C6-4846-855F-19CFABC86708}" destId="{0D690B0E-E5E1-4993-B53F-68C0D8B63E15}" srcOrd="0" destOrd="0" presId="urn:microsoft.com/office/officeart/2005/8/layout/cycle2"/>
    <dgm:cxn modelId="{FB60E68C-61CD-4A95-96F1-451C8B4538E2}" type="presOf" srcId="{89BCA95B-8C7E-405B-B13F-0DE46F8E3499}" destId="{4C8F3860-4548-4E65-BECF-E5F8421FE0AD}" srcOrd="0" destOrd="0" presId="urn:microsoft.com/office/officeart/2005/8/layout/cycle2"/>
    <dgm:cxn modelId="{E13DDF8D-B7A9-4BD0-8CDF-94624AA18264}" srcId="{89BCA95B-8C7E-405B-B13F-0DE46F8E3499}" destId="{B88CC247-4C6E-4818-B5A7-D5CFE40A1190}" srcOrd="6" destOrd="0" parTransId="{D17F1811-B352-4609-8D58-B91EEBC409AF}" sibTransId="{75E97EC2-D988-4E5D-87C7-216DACF98312}"/>
    <dgm:cxn modelId="{A5653C93-1EE4-4B57-8E21-D07E2855DAD5}" type="presOf" srcId="{34137934-3294-490D-93FA-F381C0EF4EF8}" destId="{723ADC7D-9D06-4696-9C7E-7BCC0A46AA59}" srcOrd="0" destOrd="0" presId="urn:microsoft.com/office/officeart/2005/8/layout/cycle2"/>
    <dgm:cxn modelId="{584484A5-C46F-4CD3-B5C3-801C1E21963A}" type="presOf" srcId="{9BD8BE27-FD02-4E1A-8378-A4AEEE5223C1}" destId="{B15ADC6C-DE83-446D-B63F-EA70AC287F71}" srcOrd="0" destOrd="0" presId="urn:microsoft.com/office/officeart/2005/8/layout/cycle2"/>
    <dgm:cxn modelId="{AC82D3AB-CBC2-4751-9E03-444A36515EA5}" type="presOf" srcId="{A3B1305F-AB66-4B55-BF29-50EDD6A9F524}" destId="{9398AD4C-C35B-43C9-83F6-DD9895B972B3}" srcOrd="0" destOrd="0" presId="urn:microsoft.com/office/officeart/2005/8/layout/cycle2"/>
    <dgm:cxn modelId="{F31AF5AF-C942-4116-8D3D-0E575C86A99A}" type="presOf" srcId="{86C9FAA9-C1C6-4846-855F-19CFABC86708}" destId="{F8F9FB0C-0A40-486C-932C-96697C77AB5F}" srcOrd="1" destOrd="0" presId="urn:microsoft.com/office/officeart/2005/8/layout/cycle2"/>
    <dgm:cxn modelId="{AAF0F2BB-02B3-47C6-83AC-CA19A900182F}" srcId="{89BCA95B-8C7E-405B-B13F-0DE46F8E3499}" destId="{BFEB8882-91D3-48DE-A245-3017550D0708}" srcOrd="2" destOrd="0" parTransId="{2EBAB324-A32A-4D0F-A984-E0DA55F70E7B}" sibTransId="{86C9FAA9-C1C6-4846-855F-19CFABC86708}"/>
    <dgm:cxn modelId="{9CE9B3BF-8EAF-414A-961B-7F929211DA1C}" type="presOf" srcId="{A6E8FBA2-E8E6-4C84-BD71-BDEAD0B55670}" destId="{7F861F10-90CA-4460-A57C-183B51BD34C0}" srcOrd="0" destOrd="0" presId="urn:microsoft.com/office/officeart/2005/8/layout/cycle2"/>
    <dgm:cxn modelId="{D74DC9C7-24DE-4A1F-962A-58CCA266BD3A}" type="presOf" srcId="{BE30E200-6BF8-450A-AA5A-C7F9A1DB0BAC}" destId="{412B8D87-5B44-41D4-9883-8D7DEC1CFFD4}" srcOrd="0" destOrd="0" presId="urn:microsoft.com/office/officeart/2005/8/layout/cycle2"/>
    <dgm:cxn modelId="{72EC49DD-244D-4336-AD9F-694BBD5772A2}" type="presOf" srcId="{75E97EC2-D988-4E5D-87C7-216DACF98312}" destId="{BCD8B330-73F6-4AD8-BE3E-72D472ACDC77}" srcOrd="1" destOrd="0" presId="urn:microsoft.com/office/officeart/2005/8/layout/cycle2"/>
    <dgm:cxn modelId="{B2807AE0-313E-41F7-A8C1-707BA24BFA27}" type="presOf" srcId="{CD4E6F74-C288-4B0D-AD3D-434C957C5D2C}" destId="{355E92F2-ACDA-44F1-8F9D-40A2BFAB406A}" srcOrd="0" destOrd="0" presId="urn:microsoft.com/office/officeart/2005/8/layout/cycle2"/>
    <dgm:cxn modelId="{B48FA2E8-E294-4DA3-AD83-57E75B88FFAD}" type="presOf" srcId="{1418FB10-1329-458F-A220-18F78BD73CBE}" destId="{E1AA4E5A-B483-4438-882D-18E31065D981}" srcOrd="1" destOrd="0" presId="urn:microsoft.com/office/officeart/2005/8/layout/cycle2"/>
    <dgm:cxn modelId="{1FC6ACEC-D413-43FE-8DD6-09DA81390272}" srcId="{89BCA95B-8C7E-405B-B13F-0DE46F8E3499}" destId="{AD24157D-87C3-4198-B74A-5CE24E87D06E}" srcOrd="0" destOrd="0" parTransId="{0F267C02-600A-4B21-A027-C5250F5A4D31}" sibTransId="{1418FB10-1329-458F-A220-18F78BD73CBE}"/>
    <dgm:cxn modelId="{6D8BDDEC-161F-4D12-B85C-1D2CB186E3C6}" type="presOf" srcId="{1418FB10-1329-458F-A220-18F78BD73CBE}" destId="{C10183EF-66E9-4A83-9D49-56515DA6F8DB}" srcOrd="0" destOrd="0" presId="urn:microsoft.com/office/officeart/2005/8/layout/cycle2"/>
    <dgm:cxn modelId="{5792CDED-A7D8-4151-8037-AF498BFDDEAF}" srcId="{89BCA95B-8C7E-405B-B13F-0DE46F8E3499}" destId="{A3B1305F-AB66-4B55-BF29-50EDD6A9F524}" srcOrd="5" destOrd="0" parTransId="{5A8B43ED-85C1-4B79-881C-A82CC71F1A1A}" sibTransId="{2F273742-C03E-49F9-9226-65BBE9EA7995}"/>
    <dgm:cxn modelId="{4102AFEF-DE5B-4B24-998D-50AAEF62D26D}" srcId="{89BCA95B-8C7E-405B-B13F-0DE46F8E3499}" destId="{BE30E200-6BF8-450A-AA5A-C7F9A1DB0BAC}" srcOrd="1" destOrd="0" parTransId="{7550DCC8-B124-44FC-882F-D159412C039D}" sibTransId="{5E1F70C2-88B5-4F6B-B63A-92BD4A5C47B1}"/>
    <dgm:cxn modelId="{E2AD71FF-FB7C-4325-804C-24A0910CEB2E}" type="presOf" srcId="{2F273742-C03E-49F9-9226-65BBE9EA7995}" destId="{C342EABF-8BF9-47AE-BDAF-0659750D4244}" srcOrd="1" destOrd="0" presId="urn:microsoft.com/office/officeart/2005/8/layout/cycle2"/>
    <dgm:cxn modelId="{9960AF21-78DB-4711-8086-170589148D30}" type="presParOf" srcId="{4C8F3860-4548-4E65-BECF-E5F8421FE0AD}" destId="{2D33F751-54DC-47BF-AD26-8F78E7A774B4}" srcOrd="0" destOrd="0" presId="urn:microsoft.com/office/officeart/2005/8/layout/cycle2"/>
    <dgm:cxn modelId="{02B8F3FD-0825-460E-848B-9AC4900CB579}" type="presParOf" srcId="{4C8F3860-4548-4E65-BECF-E5F8421FE0AD}" destId="{C10183EF-66E9-4A83-9D49-56515DA6F8DB}" srcOrd="1" destOrd="0" presId="urn:microsoft.com/office/officeart/2005/8/layout/cycle2"/>
    <dgm:cxn modelId="{44A28618-6F2C-47BC-8194-6D57179B2643}" type="presParOf" srcId="{C10183EF-66E9-4A83-9D49-56515DA6F8DB}" destId="{E1AA4E5A-B483-4438-882D-18E31065D981}" srcOrd="0" destOrd="0" presId="urn:microsoft.com/office/officeart/2005/8/layout/cycle2"/>
    <dgm:cxn modelId="{588B9FDB-21FB-4B1E-B329-D06C7984C186}" type="presParOf" srcId="{4C8F3860-4548-4E65-BECF-E5F8421FE0AD}" destId="{412B8D87-5B44-41D4-9883-8D7DEC1CFFD4}" srcOrd="2" destOrd="0" presId="urn:microsoft.com/office/officeart/2005/8/layout/cycle2"/>
    <dgm:cxn modelId="{4DF4E17F-9FB2-44D5-8CA7-B1258391DEA9}" type="presParOf" srcId="{4C8F3860-4548-4E65-BECF-E5F8421FE0AD}" destId="{8216EFF3-92B0-4033-979A-71A48CC5FBFD}" srcOrd="3" destOrd="0" presId="urn:microsoft.com/office/officeart/2005/8/layout/cycle2"/>
    <dgm:cxn modelId="{ADAE784E-F760-4DAC-83C5-836A5140A60C}" type="presParOf" srcId="{8216EFF3-92B0-4033-979A-71A48CC5FBFD}" destId="{1F00851E-AB3C-4D30-BD26-4ADEE8EDEA32}" srcOrd="0" destOrd="0" presId="urn:microsoft.com/office/officeart/2005/8/layout/cycle2"/>
    <dgm:cxn modelId="{CD94C306-6A96-4D99-A1DD-AF185322A873}" type="presParOf" srcId="{4C8F3860-4548-4E65-BECF-E5F8421FE0AD}" destId="{F8CE2055-16C9-4C6A-84E0-CCA5B58FC4DC}" srcOrd="4" destOrd="0" presId="urn:microsoft.com/office/officeart/2005/8/layout/cycle2"/>
    <dgm:cxn modelId="{4918294A-8E2A-428E-9021-3365D9B9243D}" type="presParOf" srcId="{4C8F3860-4548-4E65-BECF-E5F8421FE0AD}" destId="{0D690B0E-E5E1-4993-B53F-68C0D8B63E15}" srcOrd="5" destOrd="0" presId="urn:microsoft.com/office/officeart/2005/8/layout/cycle2"/>
    <dgm:cxn modelId="{69DEBF19-977D-47AA-9F0C-5B9CF73DF1B3}" type="presParOf" srcId="{0D690B0E-E5E1-4993-B53F-68C0D8B63E15}" destId="{F8F9FB0C-0A40-486C-932C-96697C77AB5F}" srcOrd="0" destOrd="0" presId="urn:microsoft.com/office/officeart/2005/8/layout/cycle2"/>
    <dgm:cxn modelId="{EEB3E02E-C02A-4CB8-964E-571BBB2C54AD}" type="presParOf" srcId="{4C8F3860-4548-4E65-BECF-E5F8421FE0AD}" destId="{7F861F10-90CA-4460-A57C-183B51BD34C0}" srcOrd="6" destOrd="0" presId="urn:microsoft.com/office/officeart/2005/8/layout/cycle2"/>
    <dgm:cxn modelId="{48083AD8-C15B-424A-B7D3-44690C055306}" type="presParOf" srcId="{4C8F3860-4548-4E65-BECF-E5F8421FE0AD}" destId="{355E92F2-ACDA-44F1-8F9D-40A2BFAB406A}" srcOrd="7" destOrd="0" presId="urn:microsoft.com/office/officeart/2005/8/layout/cycle2"/>
    <dgm:cxn modelId="{70B9B78F-DFED-4583-883F-9BC7EE97ED55}" type="presParOf" srcId="{355E92F2-ACDA-44F1-8F9D-40A2BFAB406A}" destId="{5909BDAE-775D-4863-B488-B5A819C24757}" srcOrd="0" destOrd="0" presId="urn:microsoft.com/office/officeart/2005/8/layout/cycle2"/>
    <dgm:cxn modelId="{7AFB8F02-2587-4E41-8CDC-3AFE1D5E5F03}" type="presParOf" srcId="{4C8F3860-4548-4E65-BECF-E5F8421FE0AD}" destId="{723ADC7D-9D06-4696-9C7E-7BCC0A46AA59}" srcOrd="8" destOrd="0" presId="urn:microsoft.com/office/officeart/2005/8/layout/cycle2"/>
    <dgm:cxn modelId="{335C7DD1-D102-454D-AB6B-746F25634CD5}" type="presParOf" srcId="{4C8F3860-4548-4E65-BECF-E5F8421FE0AD}" destId="{B15ADC6C-DE83-446D-B63F-EA70AC287F71}" srcOrd="9" destOrd="0" presId="urn:microsoft.com/office/officeart/2005/8/layout/cycle2"/>
    <dgm:cxn modelId="{9E142BD5-0E86-4094-AFBE-12DA48EED982}" type="presParOf" srcId="{B15ADC6C-DE83-446D-B63F-EA70AC287F71}" destId="{715BBF59-FAF6-4563-BF06-171CFB410D35}" srcOrd="0" destOrd="0" presId="urn:microsoft.com/office/officeart/2005/8/layout/cycle2"/>
    <dgm:cxn modelId="{DA6FEE4D-D585-4FDE-9FD7-C1BA788F03D4}" type="presParOf" srcId="{4C8F3860-4548-4E65-BECF-E5F8421FE0AD}" destId="{9398AD4C-C35B-43C9-83F6-DD9895B972B3}" srcOrd="10" destOrd="0" presId="urn:microsoft.com/office/officeart/2005/8/layout/cycle2"/>
    <dgm:cxn modelId="{0D218949-F030-4AB6-A4B1-72A411178275}" type="presParOf" srcId="{4C8F3860-4548-4E65-BECF-E5F8421FE0AD}" destId="{E31DEB6E-40F6-49AB-9184-ACD523928BC8}" srcOrd="11" destOrd="0" presId="urn:microsoft.com/office/officeart/2005/8/layout/cycle2"/>
    <dgm:cxn modelId="{61AA96A6-4790-4864-8533-F44325B5B6B9}" type="presParOf" srcId="{E31DEB6E-40F6-49AB-9184-ACD523928BC8}" destId="{C342EABF-8BF9-47AE-BDAF-0659750D4244}" srcOrd="0" destOrd="0" presId="urn:microsoft.com/office/officeart/2005/8/layout/cycle2"/>
    <dgm:cxn modelId="{424F47D7-2636-49C2-93CE-3663E9E14CE9}" type="presParOf" srcId="{4C8F3860-4548-4E65-BECF-E5F8421FE0AD}" destId="{89B5D295-24A4-4AED-BBF8-3112ECCA528F}" srcOrd="12" destOrd="0" presId="urn:microsoft.com/office/officeart/2005/8/layout/cycle2"/>
    <dgm:cxn modelId="{6C43B33C-6B9C-4CB7-B324-63A379B12C68}" type="presParOf" srcId="{4C8F3860-4548-4E65-BECF-E5F8421FE0AD}" destId="{48919DF0-8A6B-4CDA-BB33-6C098F6CD54A}" srcOrd="13" destOrd="0" presId="urn:microsoft.com/office/officeart/2005/8/layout/cycle2"/>
    <dgm:cxn modelId="{3FA78823-BB51-43AE-92DD-EA5223222D7F}" type="presParOf" srcId="{48919DF0-8A6B-4CDA-BB33-6C098F6CD54A}" destId="{BCD8B330-73F6-4AD8-BE3E-72D472ACDC7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A1C3C4-5C8C-442C-80DB-F53BC9CE6485}"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en-US"/>
        </a:p>
      </dgm:t>
    </dgm:pt>
    <dgm:pt modelId="{AF13481B-DB78-4741-B93D-421721CB5967}">
      <dgm:prSet phldrT="[Text]"/>
      <dgm:spPr/>
      <dgm:t>
        <a:bodyPr/>
        <a:lstStyle/>
        <a:p>
          <a:r>
            <a:rPr lang="en-US" dirty="0"/>
            <a:t>Transportation of Students and Equipment to Events</a:t>
          </a:r>
        </a:p>
      </dgm:t>
    </dgm:pt>
    <dgm:pt modelId="{4A07599F-0E3C-4AFA-8483-CBD1761E8FC8}" type="parTrans" cxnId="{A01ABD01-D78D-4290-A346-74BE64EA2B9B}">
      <dgm:prSet/>
      <dgm:spPr/>
      <dgm:t>
        <a:bodyPr/>
        <a:lstStyle/>
        <a:p>
          <a:endParaRPr lang="en-US"/>
        </a:p>
      </dgm:t>
    </dgm:pt>
    <dgm:pt modelId="{BB86EA62-0D94-45E0-9F32-1CDFDB48C681}" type="sibTrans" cxnId="{A01ABD01-D78D-4290-A346-74BE64EA2B9B}">
      <dgm:prSet/>
      <dgm:spPr/>
      <dgm:t>
        <a:bodyPr/>
        <a:lstStyle/>
        <a:p>
          <a:endParaRPr lang="en-US"/>
        </a:p>
      </dgm:t>
    </dgm:pt>
    <dgm:pt modelId="{18C0C00A-7D1D-49D2-850B-F612AABCEC94}">
      <dgm:prSet phldrT="[Text]"/>
      <dgm:spPr/>
      <dgm:t>
        <a:bodyPr/>
        <a:lstStyle/>
        <a:p>
          <a:r>
            <a:rPr lang="en-US" dirty="0"/>
            <a:t>Purchase, Repair, and Upkeep of Instruments</a:t>
          </a:r>
        </a:p>
      </dgm:t>
    </dgm:pt>
    <dgm:pt modelId="{24CCE6ED-7B01-48F9-886B-DA12C75D0134}" type="parTrans" cxnId="{A5080EC2-3CD6-4D92-926B-09BCE2C68D84}">
      <dgm:prSet/>
      <dgm:spPr/>
      <dgm:t>
        <a:bodyPr/>
        <a:lstStyle/>
        <a:p>
          <a:endParaRPr lang="en-US"/>
        </a:p>
      </dgm:t>
    </dgm:pt>
    <dgm:pt modelId="{2573CB93-1536-4C4C-A87D-4E75D07D7030}" type="sibTrans" cxnId="{A5080EC2-3CD6-4D92-926B-09BCE2C68D84}">
      <dgm:prSet/>
      <dgm:spPr/>
      <dgm:t>
        <a:bodyPr/>
        <a:lstStyle/>
        <a:p>
          <a:endParaRPr lang="en-US"/>
        </a:p>
      </dgm:t>
    </dgm:pt>
    <dgm:pt modelId="{175D4353-76FE-46B2-8E32-BCA6B1ECC7D0}">
      <dgm:prSet phldrT="[Text]"/>
      <dgm:spPr/>
      <dgm:t>
        <a:bodyPr/>
        <a:lstStyle/>
        <a:p>
          <a:r>
            <a:rPr lang="en-US" dirty="0"/>
            <a:t>Repair and Cleaning of Marching and Concert Attire</a:t>
          </a:r>
        </a:p>
      </dgm:t>
    </dgm:pt>
    <dgm:pt modelId="{B65BBC03-637D-4919-9604-217F4F8FE18B}" type="parTrans" cxnId="{CF7FBC6A-DFF6-4B38-A372-5C387722A922}">
      <dgm:prSet/>
      <dgm:spPr/>
      <dgm:t>
        <a:bodyPr/>
        <a:lstStyle/>
        <a:p>
          <a:endParaRPr lang="en-US"/>
        </a:p>
      </dgm:t>
    </dgm:pt>
    <dgm:pt modelId="{88821E86-C512-48C3-B7F8-B297C5AD85EC}" type="sibTrans" cxnId="{CF7FBC6A-DFF6-4B38-A372-5C387722A922}">
      <dgm:prSet/>
      <dgm:spPr/>
      <dgm:t>
        <a:bodyPr/>
        <a:lstStyle/>
        <a:p>
          <a:endParaRPr lang="en-US"/>
        </a:p>
      </dgm:t>
    </dgm:pt>
    <dgm:pt modelId="{DFF69B85-8934-423D-A2E2-11DAE9F7E414}">
      <dgm:prSet phldrT="[Text]"/>
      <dgm:spPr/>
      <dgm:t>
        <a:bodyPr/>
        <a:lstStyle/>
        <a:p>
          <a:r>
            <a:rPr lang="en-US" dirty="0"/>
            <a:t>Purchase and Upkeep of Color Guard Uniforms and Equipment</a:t>
          </a:r>
        </a:p>
      </dgm:t>
    </dgm:pt>
    <dgm:pt modelId="{00F795CA-A5A8-4318-A908-85C1B4803A2A}" type="parTrans" cxnId="{8DB45359-DB5B-46A5-8D6A-C1E8F444C4FC}">
      <dgm:prSet/>
      <dgm:spPr/>
      <dgm:t>
        <a:bodyPr/>
        <a:lstStyle/>
        <a:p>
          <a:endParaRPr lang="en-US"/>
        </a:p>
      </dgm:t>
    </dgm:pt>
    <dgm:pt modelId="{7B7A5A01-A85B-4B8B-9B44-AD4C44DBD4EF}" type="sibTrans" cxnId="{8DB45359-DB5B-46A5-8D6A-C1E8F444C4FC}">
      <dgm:prSet/>
      <dgm:spPr/>
      <dgm:t>
        <a:bodyPr/>
        <a:lstStyle/>
        <a:p>
          <a:endParaRPr lang="en-US"/>
        </a:p>
      </dgm:t>
    </dgm:pt>
    <dgm:pt modelId="{DCAEEF3D-F507-46EB-8063-219207275017}">
      <dgm:prSet phldrT="[Text]"/>
      <dgm:spPr/>
      <dgm:t>
        <a:bodyPr/>
        <a:lstStyle/>
        <a:p>
          <a:r>
            <a:rPr lang="en-US" dirty="0"/>
            <a:t>Payments to Marching Band Assistants</a:t>
          </a:r>
        </a:p>
      </dgm:t>
    </dgm:pt>
    <dgm:pt modelId="{37E6F189-D707-4902-B66C-2DC98BDA12D5}" type="parTrans" cxnId="{7D81B40E-C38A-4797-A23F-CDAFC32EEE07}">
      <dgm:prSet/>
      <dgm:spPr/>
    </dgm:pt>
    <dgm:pt modelId="{67114590-DB20-469E-B506-05CDD8A11BB9}" type="sibTrans" cxnId="{7D81B40E-C38A-4797-A23F-CDAFC32EEE07}">
      <dgm:prSet/>
      <dgm:spPr/>
    </dgm:pt>
    <dgm:pt modelId="{B43529B5-9399-4B55-9758-D80177386DA4}">
      <dgm:prSet phldrT="[Text]"/>
      <dgm:spPr/>
      <dgm:t>
        <a:bodyPr/>
        <a:lstStyle/>
        <a:p>
          <a:r>
            <a:rPr lang="en-US" dirty="0"/>
            <a:t>Competition Entry Fees</a:t>
          </a:r>
        </a:p>
      </dgm:t>
    </dgm:pt>
    <dgm:pt modelId="{0A6F1A40-5DEB-420A-964D-487A5A3C99B6}" type="parTrans" cxnId="{963F3F78-661C-4AD9-92DA-2A67829178BE}">
      <dgm:prSet/>
      <dgm:spPr/>
    </dgm:pt>
    <dgm:pt modelId="{9C21F53B-301F-4D31-AB11-E03050A9E937}" type="sibTrans" cxnId="{963F3F78-661C-4AD9-92DA-2A67829178BE}">
      <dgm:prSet/>
      <dgm:spPr/>
    </dgm:pt>
    <dgm:pt modelId="{74EF813A-2455-4F9A-A240-F90716AA9C4A}" type="pres">
      <dgm:prSet presAssocID="{ADA1C3C4-5C8C-442C-80DB-F53BC9CE6485}" presName="diagram" presStyleCnt="0">
        <dgm:presLayoutVars>
          <dgm:dir/>
          <dgm:resizeHandles val="exact"/>
        </dgm:presLayoutVars>
      </dgm:prSet>
      <dgm:spPr/>
    </dgm:pt>
    <dgm:pt modelId="{3F76BD2B-CCE3-49F8-9A7D-B40340DC4924}" type="pres">
      <dgm:prSet presAssocID="{AF13481B-DB78-4741-B93D-421721CB5967}" presName="node" presStyleLbl="node1" presStyleIdx="0" presStyleCnt="6">
        <dgm:presLayoutVars>
          <dgm:bulletEnabled val="1"/>
        </dgm:presLayoutVars>
      </dgm:prSet>
      <dgm:spPr/>
    </dgm:pt>
    <dgm:pt modelId="{15CE1BBE-8E66-4C28-B73B-67120C6BBB8E}" type="pres">
      <dgm:prSet presAssocID="{BB86EA62-0D94-45E0-9F32-1CDFDB48C681}" presName="sibTrans" presStyleCnt="0"/>
      <dgm:spPr/>
    </dgm:pt>
    <dgm:pt modelId="{B90C65EA-E1CD-44A2-85C3-A232525C2757}" type="pres">
      <dgm:prSet presAssocID="{18C0C00A-7D1D-49D2-850B-F612AABCEC94}" presName="node" presStyleLbl="node1" presStyleIdx="1" presStyleCnt="6">
        <dgm:presLayoutVars>
          <dgm:bulletEnabled val="1"/>
        </dgm:presLayoutVars>
      </dgm:prSet>
      <dgm:spPr/>
    </dgm:pt>
    <dgm:pt modelId="{0467B148-008C-461E-A02A-A67B8131FF09}" type="pres">
      <dgm:prSet presAssocID="{2573CB93-1536-4C4C-A87D-4E75D07D7030}" presName="sibTrans" presStyleCnt="0"/>
      <dgm:spPr/>
    </dgm:pt>
    <dgm:pt modelId="{6A4B22B0-B591-4D67-BCFB-0A91D0121B5E}" type="pres">
      <dgm:prSet presAssocID="{175D4353-76FE-46B2-8E32-BCA6B1ECC7D0}" presName="node" presStyleLbl="node1" presStyleIdx="2" presStyleCnt="6">
        <dgm:presLayoutVars>
          <dgm:bulletEnabled val="1"/>
        </dgm:presLayoutVars>
      </dgm:prSet>
      <dgm:spPr/>
    </dgm:pt>
    <dgm:pt modelId="{ABC3A368-60A5-468D-9977-22FCA5BC5005}" type="pres">
      <dgm:prSet presAssocID="{88821E86-C512-48C3-B7F8-B297C5AD85EC}" presName="sibTrans" presStyleCnt="0"/>
      <dgm:spPr/>
    </dgm:pt>
    <dgm:pt modelId="{029F9400-D17F-4324-A7E4-E19AC6C8F7E9}" type="pres">
      <dgm:prSet presAssocID="{DFF69B85-8934-423D-A2E2-11DAE9F7E414}" presName="node" presStyleLbl="node1" presStyleIdx="3" presStyleCnt="6">
        <dgm:presLayoutVars>
          <dgm:bulletEnabled val="1"/>
        </dgm:presLayoutVars>
      </dgm:prSet>
      <dgm:spPr/>
    </dgm:pt>
    <dgm:pt modelId="{F55956CA-CF1D-421A-9C77-2058457792C6}" type="pres">
      <dgm:prSet presAssocID="{7B7A5A01-A85B-4B8B-9B44-AD4C44DBD4EF}" presName="sibTrans" presStyleCnt="0"/>
      <dgm:spPr/>
    </dgm:pt>
    <dgm:pt modelId="{106C1DC8-68CC-4A91-B5BC-6CC1E09DF606}" type="pres">
      <dgm:prSet presAssocID="{DCAEEF3D-F507-46EB-8063-219207275017}" presName="node" presStyleLbl="node1" presStyleIdx="4" presStyleCnt="6">
        <dgm:presLayoutVars>
          <dgm:bulletEnabled val="1"/>
        </dgm:presLayoutVars>
      </dgm:prSet>
      <dgm:spPr/>
    </dgm:pt>
    <dgm:pt modelId="{F279E501-AE4F-444B-B0B9-F4D6DDFA6EDE}" type="pres">
      <dgm:prSet presAssocID="{67114590-DB20-469E-B506-05CDD8A11BB9}" presName="sibTrans" presStyleCnt="0"/>
      <dgm:spPr/>
    </dgm:pt>
    <dgm:pt modelId="{A2F02B75-4F83-4E47-8BFB-28792371B40F}" type="pres">
      <dgm:prSet presAssocID="{B43529B5-9399-4B55-9758-D80177386DA4}" presName="node" presStyleLbl="node1" presStyleIdx="5" presStyleCnt="6">
        <dgm:presLayoutVars>
          <dgm:bulletEnabled val="1"/>
        </dgm:presLayoutVars>
      </dgm:prSet>
      <dgm:spPr/>
    </dgm:pt>
  </dgm:ptLst>
  <dgm:cxnLst>
    <dgm:cxn modelId="{A01ABD01-D78D-4290-A346-74BE64EA2B9B}" srcId="{ADA1C3C4-5C8C-442C-80DB-F53BC9CE6485}" destId="{AF13481B-DB78-4741-B93D-421721CB5967}" srcOrd="0" destOrd="0" parTransId="{4A07599F-0E3C-4AFA-8483-CBD1761E8FC8}" sibTransId="{BB86EA62-0D94-45E0-9F32-1CDFDB48C681}"/>
    <dgm:cxn modelId="{CA19FB0A-B861-4A71-96A3-878BA36C6391}" type="presOf" srcId="{DFF69B85-8934-423D-A2E2-11DAE9F7E414}" destId="{029F9400-D17F-4324-A7E4-E19AC6C8F7E9}" srcOrd="0" destOrd="0" presId="urn:microsoft.com/office/officeart/2005/8/layout/default"/>
    <dgm:cxn modelId="{7D81B40E-C38A-4797-A23F-CDAFC32EEE07}" srcId="{ADA1C3C4-5C8C-442C-80DB-F53BC9CE6485}" destId="{DCAEEF3D-F507-46EB-8063-219207275017}" srcOrd="4" destOrd="0" parTransId="{37E6F189-D707-4902-B66C-2DC98BDA12D5}" sibTransId="{67114590-DB20-469E-B506-05CDD8A11BB9}"/>
    <dgm:cxn modelId="{7887281F-BFBF-4433-8C90-24AE6AE6A6BE}" type="presOf" srcId="{B43529B5-9399-4B55-9758-D80177386DA4}" destId="{A2F02B75-4F83-4E47-8BFB-28792371B40F}" srcOrd="0" destOrd="0" presId="urn:microsoft.com/office/officeart/2005/8/layout/default"/>
    <dgm:cxn modelId="{8DB45359-DB5B-46A5-8D6A-C1E8F444C4FC}" srcId="{ADA1C3C4-5C8C-442C-80DB-F53BC9CE6485}" destId="{DFF69B85-8934-423D-A2E2-11DAE9F7E414}" srcOrd="3" destOrd="0" parTransId="{00F795CA-A5A8-4318-A908-85C1B4803A2A}" sibTransId="{7B7A5A01-A85B-4B8B-9B44-AD4C44DBD4EF}"/>
    <dgm:cxn modelId="{1F746459-CCB4-4F13-9C43-D194482B860A}" type="presOf" srcId="{18C0C00A-7D1D-49D2-850B-F612AABCEC94}" destId="{B90C65EA-E1CD-44A2-85C3-A232525C2757}" srcOrd="0" destOrd="0" presId="urn:microsoft.com/office/officeart/2005/8/layout/default"/>
    <dgm:cxn modelId="{CF7FBC6A-DFF6-4B38-A372-5C387722A922}" srcId="{ADA1C3C4-5C8C-442C-80DB-F53BC9CE6485}" destId="{175D4353-76FE-46B2-8E32-BCA6B1ECC7D0}" srcOrd="2" destOrd="0" parTransId="{B65BBC03-637D-4919-9604-217F4F8FE18B}" sibTransId="{88821E86-C512-48C3-B7F8-B297C5AD85EC}"/>
    <dgm:cxn modelId="{963F3F78-661C-4AD9-92DA-2A67829178BE}" srcId="{ADA1C3C4-5C8C-442C-80DB-F53BC9CE6485}" destId="{B43529B5-9399-4B55-9758-D80177386DA4}" srcOrd="5" destOrd="0" parTransId="{0A6F1A40-5DEB-420A-964D-487A5A3C99B6}" sibTransId="{9C21F53B-301F-4D31-AB11-E03050A9E937}"/>
    <dgm:cxn modelId="{33C391BA-3B92-4001-AB05-6FF3C37501A4}" type="presOf" srcId="{175D4353-76FE-46B2-8E32-BCA6B1ECC7D0}" destId="{6A4B22B0-B591-4D67-BCFB-0A91D0121B5E}" srcOrd="0" destOrd="0" presId="urn:microsoft.com/office/officeart/2005/8/layout/default"/>
    <dgm:cxn modelId="{A5080EC2-3CD6-4D92-926B-09BCE2C68D84}" srcId="{ADA1C3C4-5C8C-442C-80DB-F53BC9CE6485}" destId="{18C0C00A-7D1D-49D2-850B-F612AABCEC94}" srcOrd="1" destOrd="0" parTransId="{24CCE6ED-7B01-48F9-886B-DA12C75D0134}" sibTransId="{2573CB93-1536-4C4C-A87D-4E75D07D7030}"/>
    <dgm:cxn modelId="{BE6164C8-EDBD-42E3-9B16-8E411FB3A924}" type="presOf" srcId="{ADA1C3C4-5C8C-442C-80DB-F53BC9CE6485}" destId="{74EF813A-2455-4F9A-A240-F90716AA9C4A}" srcOrd="0" destOrd="0" presId="urn:microsoft.com/office/officeart/2005/8/layout/default"/>
    <dgm:cxn modelId="{C9628DDD-3691-48B2-8D24-292633BD1565}" type="presOf" srcId="{DCAEEF3D-F507-46EB-8063-219207275017}" destId="{106C1DC8-68CC-4A91-B5BC-6CC1E09DF606}" srcOrd="0" destOrd="0" presId="urn:microsoft.com/office/officeart/2005/8/layout/default"/>
    <dgm:cxn modelId="{E6DD33E5-1D49-4BC4-AFCA-72636E23CCF0}" type="presOf" srcId="{AF13481B-DB78-4741-B93D-421721CB5967}" destId="{3F76BD2B-CCE3-49F8-9A7D-B40340DC4924}" srcOrd="0" destOrd="0" presId="urn:microsoft.com/office/officeart/2005/8/layout/default"/>
    <dgm:cxn modelId="{C17BEA4E-4629-4570-9A34-96E1DA0D9938}" type="presParOf" srcId="{74EF813A-2455-4F9A-A240-F90716AA9C4A}" destId="{3F76BD2B-CCE3-49F8-9A7D-B40340DC4924}" srcOrd="0" destOrd="0" presId="urn:microsoft.com/office/officeart/2005/8/layout/default"/>
    <dgm:cxn modelId="{A1F65490-8647-4F45-A16E-2E312D7C0FED}" type="presParOf" srcId="{74EF813A-2455-4F9A-A240-F90716AA9C4A}" destId="{15CE1BBE-8E66-4C28-B73B-67120C6BBB8E}" srcOrd="1" destOrd="0" presId="urn:microsoft.com/office/officeart/2005/8/layout/default"/>
    <dgm:cxn modelId="{C07BA84F-B8EE-4096-B0F4-91DDB3CF1808}" type="presParOf" srcId="{74EF813A-2455-4F9A-A240-F90716AA9C4A}" destId="{B90C65EA-E1CD-44A2-85C3-A232525C2757}" srcOrd="2" destOrd="0" presId="urn:microsoft.com/office/officeart/2005/8/layout/default"/>
    <dgm:cxn modelId="{F54FAEAA-918E-4384-8F4E-2F2FC4D197DC}" type="presParOf" srcId="{74EF813A-2455-4F9A-A240-F90716AA9C4A}" destId="{0467B148-008C-461E-A02A-A67B8131FF09}" srcOrd="3" destOrd="0" presId="urn:microsoft.com/office/officeart/2005/8/layout/default"/>
    <dgm:cxn modelId="{C51735E2-ADBD-4002-8907-B4D92B9E1C32}" type="presParOf" srcId="{74EF813A-2455-4F9A-A240-F90716AA9C4A}" destId="{6A4B22B0-B591-4D67-BCFB-0A91D0121B5E}" srcOrd="4" destOrd="0" presId="urn:microsoft.com/office/officeart/2005/8/layout/default"/>
    <dgm:cxn modelId="{A1BBA49E-6C04-4BB5-81B7-9E5F2E733CA7}" type="presParOf" srcId="{74EF813A-2455-4F9A-A240-F90716AA9C4A}" destId="{ABC3A368-60A5-468D-9977-22FCA5BC5005}" srcOrd="5" destOrd="0" presId="urn:microsoft.com/office/officeart/2005/8/layout/default"/>
    <dgm:cxn modelId="{9D440392-374B-4448-A7B5-B9973F62764C}" type="presParOf" srcId="{74EF813A-2455-4F9A-A240-F90716AA9C4A}" destId="{029F9400-D17F-4324-A7E4-E19AC6C8F7E9}" srcOrd="6" destOrd="0" presId="urn:microsoft.com/office/officeart/2005/8/layout/default"/>
    <dgm:cxn modelId="{6E71F88A-0231-4EBC-8F6F-743277ACB413}" type="presParOf" srcId="{74EF813A-2455-4F9A-A240-F90716AA9C4A}" destId="{F55956CA-CF1D-421A-9C77-2058457792C6}" srcOrd="7" destOrd="0" presId="urn:microsoft.com/office/officeart/2005/8/layout/default"/>
    <dgm:cxn modelId="{96E71E59-A127-4F23-A02A-BE1FFAECD2AF}" type="presParOf" srcId="{74EF813A-2455-4F9A-A240-F90716AA9C4A}" destId="{106C1DC8-68CC-4A91-B5BC-6CC1E09DF606}" srcOrd="8" destOrd="0" presId="urn:microsoft.com/office/officeart/2005/8/layout/default"/>
    <dgm:cxn modelId="{BC20DB92-0F52-4A33-9B0D-C97BC2B0D662}" type="presParOf" srcId="{74EF813A-2455-4F9A-A240-F90716AA9C4A}" destId="{F279E501-AE4F-444B-B0B9-F4D6DDFA6EDE}" srcOrd="9" destOrd="0" presId="urn:microsoft.com/office/officeart/2005/8/layout/default"/>
    <dgm:cxn modelId="{C03A955E-871B-48B3-A9B1-5A3CFA45880B}" type="presParOf" srcId="{74EF813A-2455-4F9A-A240-F90716AA9C4A}" destId="{A2F02B75-4F83-4E47-8BFB-28792371B40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A1C3C4-5C8C-442C-80DB-F53BC9CE6485}"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en-US"/>
        </a:p>
      </dgm:t>
    </dgm:pt>
    <dgm:pt modelId="{CD8CA35B-2A44-42C8-A010-16E88BA0012A}">
      <dgm:prSet/>
      <dgm:spPr/>
      <dgm:t>
        <a:bodyPr/>
        <a:lstStyle/>
        <a:p>
          <a:r>
            <a:rPr lang="en-US" dirty="0"/>
            <a:t>Food Service</a:t>
          </a:r>
        </a:p>
      </dgm:t>
    </dgm:pt>
    <dgm:pt modelId="{71A5EE31-3BB7-4DF2-997C-129BC05EC175}" type="parTrans" cxnId="{C0E33A2E-689F-442F-99C1-75E7E467A84B}">
      <dgm:prSet/>
      <dgm:spPr/>
      <dgm:t>
        <a:bodyPr/>
        <a:lstStyle/>
        <a:p>
          <a:endParaRPr lang="en-US"/>
        </a:p>
      </dgm:t>
    </dgm:pt>
    <dgm:pt modelId="{5818DACF-64CE-4AF2-A768-19E82D31602A}" type="sibTrans" cxnId="{C0E33A2E-689F-442F-99C1-75E7E467A84B}">
      <dgm:prSet/>
      <dgm:spPr/>
      <dgm:t>
        <a:bodyPr/>
        <a:lstStyle/>
        <a:p>
          <a:endParaRPr lang="en-US"/>
        </a:p>
      </dgm:t>
    </dgm:pt>
    <dgm:pt modelId="{B63073EF-F05B-4B3D-8D06-C252CA076BAF}">
      <dgm:prSet/>
      <dgm:spPr/>
      <dgm:t>
        <a:bodyPr/>
        <a:lstStyle/>
        <a:p>
          <a:r>
            <a:rPr lang="en-US" dirty="0"/>
            <a:t>Hospitality for Guest Conductors and Clinicians</a:t>
          </a:r>
        </a:p>
      </dgm:t>
    </dgm:pt>
    <dgm:pt modelId="{DF80CAC0-D6CE-449F-9465-D67D8D840449}" type="parTrans" cxnId="{DB4AAAF4-8347-4CD4-B389-C89634F623FC}">
      <dgm:prSet/>
      <dgm:spPr/>
      <dgm:t>
        <a:bodyPr/>
        <a:lstStyle/>
        <a:p>
          <a:endParaRPr lang="en-US"/>
        </a:p>
      </dgm:t>
    </dgm:pt>
    <dgm:pt modelId="{D359B111-756D-4362-B452-26D7AF1EAABD}" type="sibTrans" cxnId="{DB4AAAF4-8347-4CD4-B389-C89634F623FC}">
      <dgm:prSet/>
      <dgm:spPr/>
      <dgm:t>
        <a:bodyPr/>
        <a:lstStyle/>
        <a:p>
          <a:endParaRPr lang="en-US"/>
        </a:p>
      </dgm:t>
    </dgm:pt>
    <dgm:pt modelId="{80389BEE-32E8-4109-A69C-FF345D66BEC9}">
      <dgm:prSet/>
      <dgm:spPr/>
      <dgm:t>
        <a:bodyPr/>
        <a:lstStyle/>
        <a:p>
          <a:r>
            <a:rPr lang="en-US" dirty="0"/>
            <a:t>Chaperoning</a:t>
          </a:r>
        </a:p>
      </dgm:t>
    </dgm:pt>
    <dgm:pt modelId="{FB99DA1B-C126-4AB9-9021-88E1D6AF7C16}" type="parTrans" cxnId="{D328AA89-4EC8-432E-A315-EB09386A68A0}">
      <dgm:prSet/>
      <dgm:spPr/>
      <dgm:t>
        <a:bodyPr/>
        <a:lstStyle/>
        <a:p>
          <a:endParaRPr lang="en-US"/>
        </a:p>
      </dgm:t>
    </dgm:pt>
    <dgm:pt modelId="{75692BBA-F912-4BCA-8ED4-32F21AD6DE6C}" type="sibTrans" cxnId="{D328AA89-4EC8-432E-A315-EB09386A68A0}">
      <dgm:prSet/>
      <dgm:spPr/>
      <dgm:t>
        <a:bodyPr/>
        <a:lstStyle/>
        <a:p>
          <a:endParaRPr lang="en-US"/>
        </a:p>
      </dgm:t>
    </dgm:pt>
    <dgm:pt modelId="{10FC8658-882D-4B68-8F1E-CAD0CD8ED2E5}">
      <dgm:prSet/>
      <dgm:spPr/>
      <dgm:t>
        <a:bodyPr/>
        <a:lstStyle/>
        <a:p>
          <a:r>
            <a:rPr lang="en-US" dirty="0"/>
            <a:t>Marching Band Show Props</a:t>
          </a:r>
        </a:p>
      </dgm:t>
    </dgm:pt>
    <dgm:pt modelId="{77D2B599-C539-42EC-BEC1-F3B32D80D9CF}" type="parTrans" cxnId="{E360DFD6-3CDD-4927-B2E2-2ACF43FE7849}">
      <dgm:prSet/>
      <dgm:spPr/>
      <dgm:t>
        <a:bodyPr/>
        <a:lstStyle/>
        <a:p>
          <a:endParaRPr lang="en-US"/>
        </a:p>
      </dgm:t>
    </dgm:pt>
    <dgm:pt modelId="{D665366F-47C3-4069-A1FB-ED8891FDF571}" type="sibTrans" cxnId="{E360DFD6-3CDD-4927-B2E2-2ACF43FE7849}">
      <dgm:prSet/>
      <dgm:spPr/>
      <dgm:t>
        <a:bodyPr/>
        <a:lstStyle/>
        <a:p>
          <a:endParaRPr lang="en-US"/>
        </a:p>
      </dgm:t>
    </dgm:pt>
    <dgm:pt modelId="{80E04FAD-1607-4403-8D84-B9E34270362D}">
      <dgm:prSet/>
      <dgm:spPr/>
      <dgm:t>
        <a:bodyPr/>
        <a:lstStyle/>
        <a:p>
          <a:r>
            <a:rPr lang="en-US" dirty="0"/>
            <a:t>Decorations</a:t>
          </a:r>
        </a:p>
      </dgm:t>
    </dgm:pt>
    <dgm:pt modelId="{62B4B037-2D1D-420D-A94C-20F0528BAC53}" type="parTrans" cxnId="{7C4F927B-7A5A-4CE4-B630-3A6F088C9136}">
      <dgm:prSet/>
      <dgm:spPr/>
      <dgm:t>
        <a:bodyPr/>
        <a:lstStyle/>
        <a:p>
          <a:endParaRPr lang="en-US"/>
        </a:p>
      </dgm:t>
    </dgm:pt>
    <dgm:pt modelId="{0CD57D24-86AA-4624-887C-8B91C837D5B9}" type="sibTrans" cxnId="{7C4F927B-7A5A-4CE4-B630-3A6F088C9136}">
      <dgm:prSet/>
      <dgm:spPr/>
      <dgm:t>
        <a:bodyPr/>
        <a:lstStyle/>
        <a:p>
          <a:endParaRPr lang="en-US"/>
        </a:p>
      </dgm:t>
    </dgm:pt>
    <dgm:pt modelId="{0227DA1E-6F38-4121-8374-9C35808A7581}">
      <dgm:prSet/>
      <dgm:spPr/>
      <dgm:t>
        <a:bodyPr/>
        <a:lstStyle/>
        <a:p>
          <a:r>
            <a:rPr lang="en-US" dirty="0"/>
            <a:t>Senior Recognition</a:t>
          </a:r>
        </a:p>
      </dgm:t>
    </dgm:pt>
    <dgm:pt modelId="{1BFD1257-7966-4571-9F38-DC1C9B10820D}" type="parTrans" cxnId="{D072EE64-82E7-4E68-A0F9-576EA0B8A028}">
      <dgm:prSet/>
      <dgm:spPr/>
      <dgm:t>
        <a:bodyPr/>
        <a:lstStyle/>
        <a:p>
          <a:endParaRPr lang="en-US"/>
        </a:p>
      </dgm:t>
    </dgm:pt>
    <dgm:pt modelId="{9C76B18B-4873-4D5D-91ED-48A548D00CC9}" type="sibTrans" cxnId="{D072EE64-82E7-4E68-A0F9-576EA0B8A028}">
      <dgm:prSet/>
      <dgm:spPr/>
      <dgm:t>
        <a:bodyPr/>
        <a:lstStyle/>
        <a:p>
          <a:endParaRPr lang="en-US"/>
        </a:p>
      </dgm:t>
    </dgm:pt>
    <dgm:pt modelId="{74EF813A-2455-4F9A-A240-F90716AA9C4A}" type="pres">
      <dgm:prSet presAssocID="{ADA1C3C4-5C8C-442C-80DB-F53BC9CE6485}" presName="diagram" presStyleCnt="0">
        <dgm:presLayoutVars>
          <dgm:dir/>
          <dgm:resizeHandles val="exact"/>
        </dgm:presLayoutVars>
      </dgm:prSet>
      <dgm:spPr/>
    </dgm:pt>
    <dgm:pt modelId="{28497C68-2820-44FE-AD15-5C1DE21E69BF}" type="pres">
      <dgm:prSet presAssocID="{CD8CA35B-2A44-42C8-A010-16E88BA0012A}" presName="node" presStyleLbl="node1" presStyleIdx="0" presStyleCnt="6">
        <dgm:presLayoutVars>
          <dgm:bulletEnabled val="1"/>
        </dgm:presLayoutVars>
      </dgm:prSet>
      <dgm:spPr/>
    </dgm:pt>
    <dgm:pt modelId="{A8B8F0A5-AA00-4F75-ABF4-AE7C8DFB705C}" type="pres">
      <dgm:prSet presAssocID="{5818DACF-64CE-4AF2-A768-19E82D31602A}" presName="sibTrans" presStyleCnt="0"/>
      <dgm:spPr/>
    </dgm:pt>
    <dgm:pt modelId="{006E25C1-7D06-449E-892C-0292F9C9AEC0}" type="pres">
      <dgm:prSet presAssocID="{80E04FAD-1607-4403-8D84-B9E34270362D}" presName="node" presStyleLbl="node1" presStyleIdx="1" presStyleCnt="6">
        <dgm:presLayoutVars>
          <dgm:bulletEnabled val="1"/>
        </dgm:presLayoutVars>
      </dgm:prSet>
      <dgm:spPr/>
    </dgm:pt>
    <dgm:pt modelId="{FA48EE25-0204-4E42-8576-D2B7AD7F29C5}" type="pres">
      <dgm:prSet presAssocID="{0CD57D24-86AA-4624-887C-8B91C837D5B9}" presName="sibTrans" presStyleCnt="0"/>
      <dgm:spPr/>
    </dgm:pt>
    <dgm:pt modelId="{E7A2A941-41B1-425F-BB74-B5D3D7163F3E}" type="pres">
      <dgm:prSet presAssocID="{B63073EF-F05B-4B3D-8D06-C252CA076BAF}" presName="node" presStyleLbl="node1" presStyleIdx="2" presStyleCnt="6">
        <dgm:presLayoutVars>
          <dgm:bulletEnabled val="1"/>
        </dgm:presLayoutVars>
      </dgm:prSet>
      <dgm:spPr/>
    </dgm:pt>
    <dgm:pt modelId="{259E113E-3EB0-44BD-8942-6811BB52D84B}" type="pres">
      <dgm:prSet presAssocID="{D359B111-756D-4362-B452-26D7AF1EAABD}" presName="sibTrans" presStyleCnt="0"/>
      <dgm:spPr/>
    </dgm:pt>
    <dgm:pt modelId="{9FD9B626-0A88-4F53-BC61-6EDB29FC35B9}" type="pres">
      <dgm:prSet presAssocID="{0227DA1E-6F38-4121-8374-9C35808A7581}" presName="node" presStyleLbl="node1" presStyleIdx="3" presStyleCnt="6">
        <dgm:presLayoutVars>
          <dgm:bulletEnabled val="1"/>
        </dgm:presLayoutVars>
      </dgm:prSet>
      <dgm:spPr/>
    </dgm:pt>
    <dgm:pt modelId="{61BD6B78-2F54-49BC-BB6D-821F08EDB31D}" type="pres">
      <dgm:prSet presAssocID="{9C76B18B-4873-4D5D-91ED-48A548D00CC9}" presName="sibTrans" presStyleCnt="0"/>
      <dgm:spPr/>
    </dgm:pt>
    <dgm:pt modelId="{A42B5E4F-803B-4896-9DF5-0ADBB6DFB346}" type="pres">
      <dgm:prSet presAssocID="{80389BEE-32E8-4109-A69C-FF345D66BEC9}" presName="node" presStyleLbl="node1" presStyleIdx="4" presStyleCnt="6">
        <dgm:presLayoutVars>
          <dgm:bulletEnabled val="1"/>
        </dgm:presLayoutVars>
      </dgm:prSet>
      <dgm:spPr/>
    </dgm:pt>
    <dgm:pt modelId="{2D86B4BE-445C-4072-88FD-EE49E82D07B2}" type="pres">
      <dgm:prSet presAssocID="{75692BBA-F912-4BCA-8ED4-32F21AD6DE6C}" presName="sibTrans" presStyleCnt="0"/>
      <dgm:spPr/>
    </dgm:pt>
    <dgm:pt modelId="{A702147D-1FEC-406C-BD5B-DD6EAE9E6FA4}" type="pres">
      <dgm:prSet presAssocID="{10FC8658-882D-4B68-8F1E-CAD0CD8ED2E5}" presName="node" presStyleLbl="node1" presStyleIdx="5" presStyleCnt="6">
        <dgm:presLayoutVars>
          <dgm:bulletEnabled val="1"/>
        </dgm:presLayoutVars>
      </dgm:prSet>
      <dgm:spPr/>
    </dgm:pt>
  </dgm:ptLst>
  <dgm:cxnLst>
    <dgm:cxn modelId="{C0E33A2E-689F-442F-99C1-75E7E467A84B}" srcId="{ADA1C3C4-5C8C-442C-80DB-F53BC9CE6485}" destId="{CD8CA35B-2A44-42C8-A010-16E88BA0012A}" srcOrd="0" destOrd="0" parTransId="{71A5EE31-3BB7-4DF2-997C-129BC05EC175}" sibTransId="{5818DACF-64CE-4AF2-A768-19E82D31602A}"/>
    <dgm:cxn modelId="{97441336-6AB7-424D-9D8C-1B61D89173A3}" type="presOf" srcId="{10FC8658-882D-4B68-8F1E-CAD0CD8ED2E5}" destId="{A702147D-1FEC-406C-BD5B-DD6EAE9E6FA4}" srcOrd="0" destOrd="0" presId="urn:microsoft.com/office/officeart/2005/8/layout/default"/>
    <dgm:cxn modelId="{D072EE64-82E7-4E68-A0F9-576EA0B8A028}" srcId="{ADA1C3C4-5C8C-442C-80DB-F53BC9CE6485}" destId="{0227DA1E-6F38-4121-8374-9C35808A7581}" srcOrd="3" destOrd="0" parTransId="{1BFD1257-7966-4571-9F38-DC1C9B10820D}" sibTransId="{9C76B18B-4873-4D5D-91ED-48A548D00CC9}"/>
    <dgm:cxn modelId="{7C4F927B-7A5A-4CE4-B630-3A6F088C9136}" srcId="{ADA1C3C4-5C8C-442C-80DB-F53BC9CE6485}" destId="{80E04FAD-1607-4403-8D84-B9E34270362D}" srcOrd="1" destOrd="0" parTransId="{62B4B037-2D1D-420D-A94C-20F0528BAC53}" sibTransId="{0CD57D24-86AA-4624-887C-8B91C837D5B9}"/>
    <dgm:cxn modelId="{D328AA89-4EC8-432E-A315-EB09386A68A0}" srcId="{ADA1C3C4-5C8C-442C-80DB-F53BC9CE6485}" destId="{80389BEE-32E8-4109-A69C-FF345D66BEC9}" srcOrd="4" destOrd="0" parTransId="{FB99DA1B-C126-4AB9-9021-88E1D6AF7C16}" sibTransId="{75692BBA-F912-4BCA-8ED4-32F21AD6DE6C}"/>
    <dgm:cxn modelId="{CB2931A7-CB27-4AF7-83FB-B151E1912944}" type="presOf" srcId="{0227DA1E-6F38-4121-8374-9C35808A7581}" destId="{9FD9B626-0A88-4F53-BC61-6EDB29FC35B9}" srcOrd="0" destOrd="0" presId="urn:microsoft.com/office/officeart/2005/8/layout/default"/>
    <dgm:cxn modelId="{4DF032BD-7080-4563-9840-A845623610C0}" type="presOf" srcId="{80E04FAD-1607-4403-8D84-B9E34270362D}" destId="{006E25C1-7D06-449E-892C-0292F9C9AEC0}" srcOrd="0" destOrd="0" presId="urn:microsoft.com/office/officeart/2005/8/layout/default"/>
    <dgm:cxn modelId="{2CAF3EBD-E0E8-44C5-894E-090CF568D806}" type="presOf" srcId="{80389BEE-32E8-4109-A69C-FF345D66BEC9}" destId="{A42B5E4F-803B-4896-9DF5-0ADBB6DFB346}" srcOrd="0" destOrd="0" presId="urn:microsoft.com/office/officeart/2005/8/layout/default"/>
    <dgm:cxn modelId="{BE6164C8-EDBD-42E3-9B16-8E411FB3A924}" type="presOf" srcId="{ADA1C3C4-5C8C-442C-80DB-F53BC9CE6485}" destId="{74EF813A-2455-4F9A-A240-F90716AA9C4A}" srcOrd="0" destOrd="0" presId="urn:microsoft.com/office/officeart/2005/8/layout/default"/>
    <dgm:cxn modelId="{E360DFD6-3CDD-4927-B2E2-2ACF43FE7849}" srcId="{ADA1C3C4-5C8C-442C-80DB-F53BC9CE6485}" destId="{10FC8658-882D-4B68-8F1E-CAD0CD8ED2E5}" srcOrd="5" destOrd="0" parTransId="{77D2B599-C539-42EC-BEC1-F3B32D80D9CF}" sibTransId="{D665366F-47C3-4069-A1FB-ED8891FDF571}"/>
    <dgm:cxn modelId="{FC64F1EF-66E2-45D9-B79F-BCE3E1191E6D}" type="presOf" srcId="{CD8CA35B-2A44-42C8-A010-16E88BA0012A}" destId="{28497C68-2820-44FE-AD15-5C1DE21E69BF}" srcOrd="0" destOrd="0" presId="urn:microsoft.com/office/officeart/2005/8/layout/default"/>
    <dgm:cxn modelId="{59ED98F1-5415-4FEA-9358-547801B24F23}" type="presOf" srcId="{B63073EF-F05B-4B3D-8D06-C252CA076BAF}" destId="{E7A2A941-41B1-425F-BB74-B5D3D7163F3E}" srcOrd="0" destOrd="0" presId="urn:microsoft.com/office/officeart/2005/8/layout/default"/>
    <dgm:cxn modelId="{DB4AAAF4-8347-4CD4-B389-C89634F623FC}" srcId="{ADA1C3C4-5C8C-442C-80DB-F53BC9CE6485}" destId="{B63073EF-F05B-4B3D-8D06-C252CA076BAF}" srcOrd="2" destOrd="0" parTransId="{DF80CAC0-D6CE-449F-9465-D67D8D840449}" sibTransId="{D359B111-756D-4362-B452-26D7AF1EAABD}"/>
    <dgm:cxn modelId="{D7833034-BB4F-4588-BE38-B1DB690EF379}" type="presParOf" srcId="{74EF813A-2455-4F9A-A240-F90716AA9C4A}" destId="{28497C68-2820-44FE-AD15-5C1DE21E69BF}" srcOrd="0" destOrd="0" presId="urn:microsoft.com/office/officeart/2005/8/layout/default"/>
    <dgm:cxn modelId="{0AA54FE3-376A-40A7-A159-CB698E94CA0C}" type="presParOf" srcId="{74EF813A-2455-4F9A-A240-F90716AA9C4A}" destId="{A8B8F0A5-AA00-4F75-ABF4-AE7C8DFB705C}" srcOrd="1" destOrd="0" presId="urn:microsoft.com/office/officeart/2005/8/layout/default"/>
    <dgm:cxn modelId="{53A2A96C-3315-4343-B357-7C584EE9503D}" type="presParOf" srcId="{74EF813A-2455-4F9A-A240-F90716AA9C4A}" destId="{006E25C1-7D06-449E-892C-0292F9C9AEC0}" srcOrd="2" destOrd="0" presId="urn:microsoft.com/office/officeart/2005/8/layout/default"/>
    <dgm:cxn modelId="{4A94ADD1-355A-4A29-AB39-665DEB98E220}" type="presParOf" srcId="{74EF813A-2455-4F9A-A240-F90716AA9C4A}" destId="{FA48EE25-0204-4E42-8576-D2B7AD7F29C5}" srcOrd="3" destOrd="0" presId="urn:microsoft.com/office/officeart/2005/8/layout/default"/>
    <dgm:cxn modelId="{80C85763-CA3A-4481-BEC8-921EF04366C9}" type="presParOf" srcId="{74EF813A-2455-4F9A-A240-F90716AA9C4A}" destId="{E7A2A941-41B1-425F-BB74-B5D3D7163F3E}" srcOrd="4" destOrd="0" presId="urn:microsoft.com/office/officeart/2005/8/layout/default"/>
    <dgm:cxn modelId="{CE291ED8-5986-47FB-910C-5F8D21487792}" type="presParOf" srcId="{74EF813A-2455-4F9A-A240-F90716AA9C4A}" destId="{259E113E-3EB0-44BD-8942-6811BB52D84B}" srcOrd="5" destOrd="0" presId="urn:microsoft.com/office/officeart/2005/8/layout/default"/>
    <dgm:cxn modelId="{8589901F-BB24-4AE8-AD26-20213BE23EAC}" type="presParOf" srcId="{74EF813A-2455-4F9A-A240-F90716AA9C4A}" destId="{9FD9B626-0A88-4F53-BC61-6EDB29FC35B9}" srcOrd="6" destOrd="0" presId="urn:microsoft.com/office/officeart/2005/8/layout/default"/>
    <dgm:cxn modelId="{74698FC3-5B9C-4C17-8E9F-4E32542FF6A9}" type="presParOf" srcId="{74EF813A-2455-4F9A-A240-F90716AA9C4A}" destId="{61BD6B78-2F54-49BC-BB6D-821F08EDB31D}" srcOrd="7" destOrd="0" presId="urn:microsoft.com/office/officeart/2005/8/layout/default"/>
    <dgm:cxn modelId="{8046A095-B934-4B84-8E77-D01B209EFE52}" type="presParOf" srcId="{74EF813A-2455-4F9A-A240-F90716AA9C4A}" destId="{A42B5E4F-803B-4896-9DF5-0ADBB6DFB346}" srcOrd="8" destOrd="0" presId="urn:microsoft.com/office/officeart/2005/8/layout/default"/>
    <dgm:cxn modelId="{A1D8018B-EB9D-4BB0-8B98-D900C6C8223B}" type="presParOf" srcId="{74EF813A-2455-4F9A-A240-F90716AA9C4A}" destId="{2D86B4BE-445C-4072-88FD-EE49E82D07B2}" srcOrd="9" destOrd="0" presId="urn:microsoft.com/office/officeart/2005/8/layout/default"/>
    <dgm:cxn modelId="{50FD22F3-7CC8-41E0-84DE-862D423974B2}" type="presParOf" srcId="{74EF813A-2455-4F9A-A240-F90716AA9C4A}" destId="{A702147D-1FEC-406C-BD5B-DD6EAE9E6FA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3F751-54DC-47BF-AD26-8F78E7A774B4}">
      <dsp:nvSpPr>
        <dsp:cNvPr id="0" name=""/>
        <dsp:cNvSpPr/>
      </dsp:nvSpPr>
      <dsp:spPr>
        <a:xfrm>
          <a:off x="4829921" y="2267"/>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dirty="0"/>
            <a:t>The Marching Seahawks</a:t>
          </a:r>
        </a:p>
      </dsp:txBody>
      <dsp:txXfrm>
        <a:off x="5002345" y="174691"/>
        <a:ext cx="832536" cy="832536"/>
      </dsp:txXfrm>
    </dsp:sp>
    <dsp:sp modelId="{C10183EF-66E9-4A83-9D49-56515DA6F8DB}">
      <dsp:nvSpPr>
        <dsp:cNvPr id="0" name=""/>
        <dsp:cNvSpPr/>
      </dsp:nvSpPr>
      <dsp:spPr>
        <a:xfrm rot="1542857">
          <a:off x="6050329" y="771683"/>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0" i="0" kern="1200"/>
        </a:p>
      </dsp:txBody>
      <dsp:txXfrm>
        <a:off x="6054968" y="830833"/>
        <a:ext cx="218587" cy="238421"/>
      </dsp:txXfrm>
    </dsp:sp>
    <dsp:sp modelId="{412B8D87-5B44-41D4-9883-8D7DEC1CFFD4}">
      <dsp:nvSpPr>
        <dsp:cNvPr id="0" name=""/>
        <dsp:cNvSpPr/>
      </dsp:nvSpPr>
      <dsp:spPr>
        <a:xfrm>
          <a:off x="6421545" y="768752"/>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dirty="0"/>
            <a:t>Concert Band</a:t>
          </a:r>
        </a:p>
      </dsp:txBody>
      <dsp:txXfrm>
        <a:off x="6593969" y="941176"/>
        <a:ext cx="832536" cy="832536"/>
      </dsp:txXfrm>
    </dsp:sp>
    <dsp:sp modelId="{8216EFF3-92B0-4033-979A-71A48CC5FBFD}">
      <dsp:nvSpPr>
        <dsp:cNvPr id="0" name=""/>
        <dsp:cNvSpPr/>
      </dsp:nvSpPr>
      <dsp:spPr>
        <a:xfrm rot="4628571">
          <a:off x="7048686" y="2011283"/>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0" i="0" kern="1200"/>
        </a:p>
      </dsp:txBody>
      <dsp:txXfrm>
        <a:off x="7085103" y="2045090"/>
        <a:ext cx="218587" cy="238421"/>
      </dsp:txXfrm>
    </dsp:sp>
    <dsp:sp modelId="{F8CE2055-16C9-4C6A-84E0-CCA5B58FC4DC}">
      <dsp:nvSpPr>
        <dsp:cNvPr id="0" name=""/>
        <dsp:cNvSpPr/>
      </dsp:nvSpPr>
      <dsp:spPr>
        <a:xfrm>
          <a:off x="6814643" y="2491029"/>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dirty="0"/>
            <a:t>Orchestra</a:t>
          </a:r>
        </a:p>
      </dsp:txBody>
      <dsp:txXfrm>
        <a:off x="6987067" y="2663453"/>
        <a:ext cx="832536" cy="832536"/>
      </dsp:txXfrm>
    </dsp:sp>
    <dsp:sp modelId="{0D690B0E-E5E1-4993-B53F-68C0D8B63E15}">
      <dsp:nvSpPr>
        <dsp:cNvPr id="0" name=""/>
        <dsp:cNvSpPr/>
      </dsp:nvSpPr>
      <dsp:spPr>
        <a:xfrm rot="7714286">
          <a:off x="6701993" y="3564707"/>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0" i="0" kern="1200"/>
        </a:p>
      </dsp:txBody>
      <dsp:txXfrm rot="10800000">
        <a:off x="6778037" y="3607559"/>
        <a:ext cx="218587" cy="238421"/>
      </dsp:txXfrm>
    </dsp:sp>
    <dsp:sp modelId="{7F861F10-90CA-4460-A57C-183B51BD34C0}">
      <dsp:nvSpPr>
        <dsp:cNvPr id="0" name=""/>
        <dsp:cNvSpPr/>
      </dsp:nvSpPr>
      <dsp:spPr>
        <a:xfrm>
          <a:off x="5713206" y="3872188"/>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dirty="0"/>
            <a:t>Jazz Band</a:t>
          </a:r>
        </a:p>
      </dsp:txBody>
      <dsp:txXfrm>
        <a:off x="5885630" y="4044612"/>
        <a:ext cx="832536" cy="832536"/>
      </dsp:txXfrm>
    </dsp:sp>
    <dsp:sp modelId="{355E92F2-ACDA-44F1-8F9D-40A2BFAB406A}">
      <dsp:nvSpPr>
        <dsp:cNvPr id="0" name=""/>
        <dsp:cNvSpPr/>
      </dsp:nvSpPr>
      <dsp:spPr>
        <a:xfrm rot="10800000">
          <a:off x="5271317" y="4262197"/>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0" i="0" kern="1200"/>
        </a:p>
      </dsp:txBody>
      <dsp:txXfrm rot="10800000">
        <a:off x="5364997" y="4341670"/>
        <a:ext cx="218587" cy="238421"/>
      </dsp:txXfrm>
    </dsp:sp>
    <dsp:sp modelId="{723ADC7D-9D06-4696-9C7E-7BCC0A46AA59}">
      <dsp:nvSpPr>
        <dsp:cNvPr id="0" name=""/>
        <dsp:cNvSpPr/>
      </dsp:nvSpPr>
      <dsp:spPr>
        <a:xfrm>
          <a:off x="3946637" y="3872188"/>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dirty="0"/>
            <a:t>Color Guard</a:t>
          </a:r>
        </a:p>
      </dsp:txBody>
      <dsp:txXfrm>
        <a:off x="4119061" y="4044612"/>
        <a:ext cx="832536" cy="832536"/>
      </dsp:txXfrm>
    </dsp:sp>
    <dsp:sp modelId="{B15ADC6C-DE83-446D-B63F-EA70AC287F71}">
      <dsp:nvSpPr>
        <dsp:cNvPr id="0" name=""/>
        <dsp:cNvSpPr/>
      </dsp:nvSpPr>
      <dsp:spPr>
        <a:xfrm rot="13885714">
          <a:off x="3833987" y="3578527"/>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0" i="0" kern="1200"/>
        </a:p>
      </dsp:txBody>
      <dsp:txXfrm rot="10800000">
        <a:off x="3910031" y="3694621"/>
        <a:ext cx="218587" cy="238421"/>
      </dsp:txXfrm>
    </dsp:sp>
    <dsp:sp modelId="{9398AD4C-C35B-43C9-83F6-DD9895B972B3}">
      <dsp:nvSpPr>
        <dsp:cNvPr id="0" name=""/>
        <dsp:cNvSpPr/>
      </dsp:nvSpPr>
      <dsp:spPr>
        <a:xfrm>
          <a:off x="2845199" y="2491029"/>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dirty="0"/>
            <a:t>Chorus</a:t>
          </a:r>
        </a:p>
      </dsp:txBody>
      <dsp:txXfrm>
        <a:off x="3017623" y="2663453"/>
        <a:ext cx="832536" cy="832536"/>
      </dsp:txXfrm>
    </dsp:sp>
    <dsp:sp modelId="{E31DEB6E-40F6-49AB-9184-ACD523928BC8}">
      <dsp:nvSpPr>
        <dsp:cNvPr id="0" name=""/>
        <dsp:cNvSpPr/>
      </dsp:nvSpPr>
      <dsp:spPr>
        <a:xfrm rot="16971429">
          <a:off x="3472340" y="2028515"/>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0" i="0" kern="1200"/>
        </a:p>
      </dsp:txBody>
      <dsp:txXfrm>
        <a:off x="3508757" y="2153654"/>
        <a:ext cx="218587" cy="238421"/>
      </dsp:txXfrm>
    </dsp:sp>
    <dsp:sp modelId="{89B5D295-24A4-4AED-BBF8-3112ECCA528F}">
      <dsp:nvSpPr>
        <dsp:cNvPr id="0" name=""/>
        <dsp:cNvSpPr/>
      </dsp:nvSpPr>
      <dsp:spPr>
        <a:xfrm>
          <a:off x="3238298" y="768752"/>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dirty="0"/>
            <a:t>Tri-M</a:t>
          </a:r>
        </a:p>
      </dsp:txBody>
      <dsp:txXfrm>
        <a:off x="3410722" y="941176"/>
        <a:ext cx="832536" cy="832536"/>
      </dsp:txXfrm>
    </dsp:sp>
    <dsp:sp modelId="{48919DF0-8A6B-4CDA-BB33-6C098F6CD54A}">
      <dsp:nvSpPr>
        <dsp:cNvPr id="0" name=""/>
        <dsp:cNvSpPr/>
      </dsp:nvSpPr>
      <dsp:spPr>
        <a:xfrm rot="20057143">
          <a:off x="4458705" y="779352"/>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0" i="0" kern="1200"/>
        </a:p>
      </dsp:txBody>
      <dsp:txXfrm>
        <a:off x="4463344" y="879148"/>
        <a:ext cx="218587" cy="2384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76BD2B-CCE3-49F8-9A7D-B40340DC4924}">
      <dsp:nvSpPr>
        <dsp:cNvPr id="0" name=""/>
        <dsp:cNvSpPr/>
      </dsp:nvSpPr>
      <dsp:spPr>
        <a:xfrm>
          <a:off x="0" y="148213"/>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Transportation of Students and Equipment to Events</a:t>
          </a:r>
        </a:p>
      </dsp:txBody>
      <dsp:txXfrm>
        <a:off x="0" y="148213"/>
        <a:ext cx="3507013" cy="2104208"/>
      </dsp:txXfrm>
    </dsp:sp>
    <dsp:sp modelId="{B90C65EA-E1CD-44A2-85C3-A232525C2757}">
      <dsp:nvSpPr>
        <dsp:cNvPr id="0" name=""/>
        <dsp:cNvSpPr/>
      </dsp:nvSpPr>
      <dsp:spPr>
        <a:xfrm>
          <a:off x="3857714" y="148213"/>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Purchase, Repair, and Upkeep of Instruments</a:t>
          </a:r>
        </a:p>
      </dsp:txBody>
      <dsp:txXfrm>
        <a:off x="3857714" y="148213"/>
        <a:ext cx="3507013" cy="2104208"/>
      </dsp:txXfrm>
    </dsp:sp>
    <dsp:sp modelId="{6A4B22B0-B591-4D67-BCFB-0A91D0121B5E}">
      <dsp:nvSpPr>
        <dsp:cNvPr id="0" name=""/>
        <dsp:cNvSpPr/>
      </dsp:nvSpPr>
      <dsp:spPr>
        <a:xfrm>
          <a:off x="7715429" y="148213"/>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Repair and Cleaning of Marching and Concert Attire</a:t>
          </a:r>
        </a:p>
      </dsp:txBody>
      <dsp:txXfrm>
        <a:off x="7715429" y="148213"/>
        <a:ext cx="3507013" cy="2104208"/>
      </dsp:txXfrm>
    </dsp:sp>
    <dsp:sp modelId="{029F9400-D17F-4324-A7E4-E19AC6C8F7E9}">
      <dsp:nvSpPr>
        <dsp:cNvPr id="0" name=""/>
        <dsp:cNvSpPr/>
      </dsp:nvSpPr>
      <dsp:spPr>
        <a:xfrm>
          <a:off x="0" y="2603122"/>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Purchase and Upkeep of Color Guard Uniforms and Equipment</a:t>
          </a:r>
        </a:p>
      </dsp:txBody>
      <dsp:txXfrm>
        <a:off x="0" y="2603122"/>
        <a:ext cx="3507013" cy="2104208"/>
      </dsp:txXfrm>
    </dsp:sp>
    <dsp:sp modelId="{106C1DC8-68CC-4A91-B5BC-6CC1E09DF606}">
      <dsp:nvSpPr>
        <dsp:cNvPr id="0" name=""/>
        <dsp:cNvSpPr/>
      </dsp:nvSpPr>
      <dsp:spPr>
        <a:xfrm>
          <a:off x="3857714" y="2603122"/>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Payments to Marching Band Assistants</a:t>
          </a:r>
        </a:p>
      </dsp:txBody>
      <dsp:txXfrm>
        <a:off x="3857714" y="2603122"/>
        <a:ext cx="3507013" cy="2104208"/>
      </dsp:txXfrm>
    </dsp:sp>
    <dsp:sp modelId="{A2F02B75-4F83-4E47-8BFB-28792371B40F}">
      <dsp:nvSpPr>
        <dsp:cNvPr id="0" name=""/>
        <dsp:cNvSpPr/>
      </dsp:nvSpPr>
      <dsp:spPr>
        <a:xfrm>
          <a:off x="7715429" y="2603122"/>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Competition Entry Fees</a:t>
          </a:r>
        </a:p>
      </dsp:txBody>
      <dsp:txXfrm>
        <a:off x="7715429" y="2603122"/>
        <a:ext cx="3507013" cy="21042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97C68-2820-44FE-AD15-5C1DE21E69BF}">
      <dsp:nvSpPr>
        <dsp:cNvPr id="0" name=""/>
        <dsp:cNvSpPr/>
      </dsp:nvSpPr>
      <dsp:spPr>
        <a:xfrm>
          <a:off x="0" y="148213"/>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Food Service</a:t>
          </a:r>
        </a:p>
      </dsp:txBody>
      <dsp:txXfrm>
        <a:off x="0" y="148213"/>
        <a:ext cx="3507013" cy="2104208"/>
      </dsp:txXfrm>
    </dsp:sp>
    <dsp:sp modelId="{006E25C1-7D06-449E-892C-0292F9C9AEC0}">
      <dsp:nvSpPr>
        <dsp:cNvPr id="0" name=""/>
        <dsp:cNvSpPr/>
      </dsp:nvSpPr>
      <dsp:spPr>
        <a:xfrm>
          <a:off x="3857714" y="148213"/>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Decorations</a:t>
          </a:r>
        </a:p>
      </dsp:txBody>
      <dsp:txXfrm>
        <a:off x="3857714" y="148213"/>
        <a:ext cx="3507013" cy="2104208"/>
      </dsp:txXfrm>
    </dsp:sp>
    <dsp:sp modelId="{E7A2A941-41B1-425F-BB74-B5D3D7163F3E}">
      <dsp:nvSpPr>
        <dsp:cNvPr id="0" name=""/>
        <dsp:cNvSpPr/>
      </dsp:nvSpPr>
      <dsp:spPr>
        <a:xfrm>
          <a:off x="7715429" y="148213"/>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Hospitality for Guest Conductors and Clinicians</a:t>
          </a:r>
        </a:p>
      </dsp:txBody>
      <dsp:txXfrm>
        <a:off x="7715429" y="148213"/>
        <a:ext cx="3507013" cy="2104208"/>
      </dsp:txXfrm>
    </dsp:sp>
    <dsp:sp modelId="{9FD9B626-0A88-4F53-BC61-6EDB29FC35B9}">
      <dsp:nvSpPr>
        <dsp:cNvPr id="0" name=""/>
        <dsp:cNvSpPr/>
      </dsp:nvSpPr>
      <dsp:spPr>
        <a:xfrm>
          <a:off x="0" y="2603122"/>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Senior Recognition</a:t>
          </a:r>
        </a:p>
      </dsp:txBody>
      <dsp:txXfrm>
        <a:off x="0" y="2603122"/>
        <a:ext cx="3507013" cy="2104208"/>
      </dsp:txXfrm>
    </dsp:sp>
    <dsp:sp modelId="{A42B5E4F-803B-4896-9DF5-0ADBB6DFB346}">
      <dsp:nvSpPr>
        <dsp:cNvPr id="0" name=""/>
        <dsp:cNvSpPr/>
      </dsp:nvSpPr>
      <dsp:spPr>
        <a:xfrm>
          <a:off x="3857714" y="2603122"/>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Chaperoning</a:t>
          </a:r>
        </a:p>
      </dsp:txBody>
      <dsp:txXfrm>
        <a:off x="3857714" y="2603122"/>
        <a:ext cx="3507013" cy="2104208"/>
      </dsp:txXfrm>
    </dsp:sp>
    <dsp:sp modelId="{A702147D-1FEC-406C-BD5B-DD6EAE9E6FA4}">
      <dsp:nvSpPr>
        <dsp:cNvPr id="0" name=""/>
        <dsp:cNvSpPr/>
      </dsp:nvSpPr>
      <dsp:spPr>
        <a:xfrm>
          <a:off x="7715429" y="2603122"/>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Marching Band Show Props</a:t>
          </a:r>
        </a:p>
      </dsp:txBody>
      <dsp:txXfrm>
        <a:off x="7715429" y="2603122"/>
        <a:ext cx="3507013" cy="210420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470E94-EA4D-4B69-85C4-69C88778F3D4}" type="datetimeFigureOut">
              <a:rPr lang="en-US" smtClean="0"/>
              <a:t>5/3/22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2827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1A470E94-EA4D-4B69-85C4-69C88778F3D4}" type="datetimeFigureOut">
              <a:rPr lang="en-US" smtClean="0"/>
              <a:t>5/3/22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71827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5/3/22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489914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5/3/22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48984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5/3/22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3127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5/3/22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04284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5/3/22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3907815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470E94-EA4D-4B69-85C4-69C88778F3D4}" type="datetimeFigureOut">
              <a:rPr lang="en-US" smtClean="0"/>
              <a:t>5/3/22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3169820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470E94-EA4D-4B69-85C4-69C88778F3D4}" type="datetimeFigureOut">
              <a:rPr lang="en-US" smtClean="0"/>
              <a:t>5/3/22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4178021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470E94-EA4D-4B69-85C4-69C88778F3D4}" type="datetimeFigureOut">
              <a:rPr lang="en-US" smtClean="0"/>
              <a:t>5/3/22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3684924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5/3/22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828966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470E94-EA4D-4B69-85C4-69C88778F3D4}" type="datetimeFigureOut">
              <a:rPr lang="en-US" smtClean="0"/>
              <a:t>5/3/22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26262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470E94-EA4D-4B69-85C4-69C88778F3D4}" type="datetimeFigureOut">
              <a:rPr lang="en-US" smtClean="0"/>
              <a:t>5/3/22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300441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470E94-EA4D-4B69-85C4-69C88778F3D4}" type="datetimeFigureOut">
              <a:rPr lang="en-US" smtClean="0"/>
              <a:t>5/3/22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363138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70E94-EA4D-4B69-85C4-69C88778F3D4}" type="datetimeFigureOut">
              <a:rPr lang="en-US" smtClean="0"/>
              <a:t>5/3/22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073449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A470E94-EA4D-4B69-85C4-69C88778F3D4}" type="datetimeFigureOut">
              <a:rPr lang="en-US" smtClean="0"/>
              <a:t>5/3/22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261735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A470E94-EA4D-4B69-85C4-69C88778F3D4}" type="datetimeFigureOut">
              <a:rPr lang="en-US" smtClean="0"/>
              <a:t>5/3/22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677082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A470E94-EA4D-4B69-85C4-69C88778F3D4}" type="datetimeFigureOut">
              <a:rPr lang="en-US" smtClean="0"/>
              <a:t>5/3/22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3D9E833-3201-4593-B8C5-626F4DC497F5}" type="slidenum">
              <a:rPr lang="en-US" smtClean="0"/>
              <a:t>‹#›</a:t>
            </a:fld>
            <a:endParaRPr lang="en-US"/>
          </a:p>
        </p:txBody>
      </p:sp>
    </p:spTree>
    <p:extLst>
      <p:ext uri="{BB962C8B-B14F-4D97-AF65-F5344CB8AC3E}">
        <p14:creationId xmlns:p14="http://schemas.microsoft.com/office/powerpoint/2010/main" val="12879623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mailto:southrivermusic@g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21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28034" y="1002223"/>
            <a:ext cx="11153104" cy="3124739"/>
          </a:xfrm>
        </p:spPr>
        <p:txBody>
          <a:bodyPr>
            <a:normAutofit fontScale="90000"/>
          </a:bodyPr>
          <a:lstStyle/>
          <a:p>
            <a:r>
              <a:rPr lang="en-US" sz="6700" dirty="0"/>
              <a:t>Welcome to </a:t>
            </a:r>
            <a:br>
              <a:rPr lang="en-US" sz="6700" dirty="0"/>
            </a:br>
            <a:r>
              <a:rPr lang="en-US" sz="6000" dirty="0"/>
              <a:t>South River Music Boosters</a:t>
            </a:r>
            <a:br>
              <a:rPr lang="en-US" dirty="0"/>
            </a:br>
            <a:endParaRPr lang="en-US" dirty="0"/>
          </a:p>
        </p:txBody>
      </p:sp>
    </p:spTree>
    <p:extLst>
      <p:ext uri="{BB962C8B-B14F-4D97-AF65-F5344CB8AC3E}">
        <p14:creationId xmlns:p14="http://schemas.microsoft.com/office/powerpoint/2010/main" val="49882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chemeClr val="bg2">
                <a:tint val="97000"/>
                <a:hueMod val="92000"/>
                <a:satMod val="169000"/>
                <a:lumMod val="164000"/>
              </a:schemeClr>
            </a:gs>
            <a:gs pos="20000">
              <a:schemeClr val="bg2">
                <a:tint val="97000"/>
                <a:hueMod val="92000"/>
                <a:satMod val="169000"/>
                <a:lumMod val="164000"/>
              </a:schemeClr>
            </a:gs>
            <a:gs pos="26000">
              <a:schemeClr val="bg2">
                <a:shade val="96000"/>
                <a:satMod val="120000"/>
                <a:lumMod val="90000"/>
              </a:schemeClr>
            </a:gs>
          </a:gsLst>
          <a:lin ang="189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5096" y="37691"/>
            <a:ext cx="11848289" cy="877724"/>
          </a:xfrm>
        </p:spPr>
        <p:txBody>
          <a:bodyPr>
            <a:normAutofit/>
          </a:bodyPr>
          <a:lstStyle/>
          <a:p>
            <a:r>
              <a:rPr lang="en-US" sz="4400" cap="none" dirty="0">
                <a:solidFill>
                  <a:prstClr val="white"/>
                </a:solidFill>
              </a:rPr>
              <a:t>Volunteering </a:t>
            </a:r>
            <a:endParaRPr lang="en-US" sz="4400" cap="none" dirty="0"/>
          </a:p>
        </p:txBody>
      </p:sp>
      <p:sp>
        <p:nvSpPr>
          <p:cNvPr id="3" name="Content Placeholder 2"/>
          <p:cNvSpPr>
            <a:spLocks noGrp="1"/>
          </p:cNvSpPr>
          <p:nvPr>
            <p:ph idx="1"/>
          </p:nvPr>
        </p:nvSpPr>
        <p:spPr>
          <a:xfrm>
            <a:off x="175096" y="906702"/>
            <a:ext cx="11848289" cy="5798818"/>
          </a:xfrm>
          <a:gradFill>
            <a:gsLst>
              <a:gs pos="78000">
                <a:schemeClr val="bg2">
                  <a:tint val="97000"/>
                  <a:hueMod val="92000"/>
                  <a:satMod val="169000"/>
                  <a:lumMod val="38000"/>
                  <a:lumOff val="62000"/>
                </a:schemeClr>
              </a:gs>
              <a:gs pos="100000">
                <a:schemeClr val="bg2">
                  <a:shade val="96000"/>
                  <a:satMod val="120000"/>
                  <a:lumMod val="90000"/>
                </a:schemeClr>
              </a:gs>
            </a:gsLst>
            <a:lin ang="6120000" scaled="1"/>
          </a:gradFill>
        </p:spPr>
        <p:txBody>
          <a:bodyPr anchor="t">
            <a:normAutofit/>
          </a:bodyPr>
          <a:lstStyle/>
          <a:p>
            <a:pPr>
              <a:buFont typeface="Wingdings" panose="05000000000000000000" pitchFamily="2" charset="2"/>
              <a:buChar char="Ø"/>
            </a:pPr>
            <a:r>
              <a:rPr lang="en-US" sz="3200" dirty="0"/>
              <a:t>The Music Boosters needs your help to keep the music program running!!</a:t>
            </a:r>
          </a:p>
          <a:p>
            <a:pPr lvl="1">
              <a:buFont typeface="Wingdings" panose="05000000000000000000" pitchFamily="2" charset="2"/>
              <a:buChar char="Ø"/>
            </a:pPr>
            <a:r>
              <a:rPr lang="en-US" sz="2800" dirty="0"/>
              <a:t>We need</a:t>
            </a:r>
          </a:p>
          <a:p>
            <a:pPr lvl="2">
              <a:buFont typeface="Wingdings" panose="05000000000000000000" pitchFamily="2" charset="2"/>
              <a:buChar char="Ø"/>
            </a:pPr>
            <a:r>
              <a:rPr lang="en-US" sz="2400" dirty="0"/>
              <a:t>Committee leads</a:t>
            </a:r>
          </a:p>
          <a:p>
            <a:pPr lvl="2">
              <a:buFont typeface="Wingdings" panose="05000000000000000000" pitchFamily="2" charset="2"/>
              <a:buChar char="Ø"/>
            </a:pPr>
            <a:r>
              <a:rPr lang="en-US" sz="2400" dirty="0"/>
              <a:t>Helpers for </a:t>
            </a:r>
            <a:r>
              <a:rPr lang="en-US" sz="2400" u="sng" dirty="0"/>
              <a:t>all</a:t>
            </a:r>
            <a:r>
              <a:rPr lang="en-US" sz="2400" dirty="0"/>
              <a:t> committees</a:t>
            </a:r>
          </a:p>
          <a:p>
            <a:pPr lvl="2">
              <a:buFont typeface="Wingdings" panose="05000000000000000000" pitchFamily="2" charset="2"/>
              <a:buChar char="Ø"/>
            </a:pPr>
            <a:r>
              <a:rPr lang="en-US" sz="2400" dirty="0"/>
              <a:t>Helpers for one-time activities (Sign-Up Genius)</a:t>
            </a:r>
            <a:br>
              <a:rPr lang="en-US" sz="2400" dirty="0"/>
            </a:br>
            <a:endParaRPr lang="en-US" sz="2400" dirty="0"/>
          </a:p>
          <a:p>
            <a:pPr>
              <a:buFont typeface="Wingdings" panose="05000000000000000000" pitchFamily="2" charset="2"/>
              <a:buChar char="Ø"/>
            </a:pPr>
            <a:r>
              <a:rPr lang="en-US" sz="3200" dirty="0">
                <a:solidFill>
                  <a:schemeClr val="accent1"/>
                </a:solidFill>
              </a:rPr>
              <a:t>Contact </a:t>
            </a:r>
            <a:r>
              <a:rPr lang="en-US" sz="3200" b="1" dirty="0">
                <a:solidFill>
                  <a:schemeClr val="accent1"/>
                </a:solidFill>
                <a:hlinkClick r:id="rId2"/>
              </a:rPr>
              <a:t>southrivermusic@gmail.com</a:t>
            </a:r>
            <a:r>
              <a:rPr lang="en-US" sz="3200" dirty="0">
                <a:solidFill>
                  <a:schemeClr val="accent1"/>
                </a:solidFill>
              </a:rPr>
              <a:t> to volunteer</a:t>
            </a:r>
          </a:p>
        </p:txBody>
      </p:sp>
    </p:spTree>
    <p:extLst>
      <p:ext uri="{BB962C8B-B14F-4D97-AF65-F5344CB8AC3E}">
        <p14:creationId xmlns:p14="http://schemas.microsoft.com/office/powerpoint/2010/main" val="4083611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chemeClr val="bg2">
                <a:tint val="97000"/>
                <a:hueMod val="92000"/>
                <a:satMod val="169000"/>
                <a:lumMod val="164000"/>
              </a:schemeClr>
            </a:gs>
            <a:gs pos="20000">
              <a:schemeClr val="bg2">
                <a:tint val="97000"/>
                <a:hueMod val="92000"/>
                <a:satMod val="169000"/>
                <a:lumMod val="164000"/>
              </a:schemeClr>
            </a:gs>
            <a:gs pos="26000">
              <a:schemeClr val="bg2">
                <a:shade val="96000"/>
                <a:satMod val="120000"/>
                <a:lumMod val="90000"/>
              </a:schemeClr>
            </a:gs>
          </a:gsLst>
          <a:lin ang="189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5369" y="68095"/>
            <a:ext cx="11682919" cy="963038"/>
          </a:xfrm>
        </p:spPr>
        <p:txBody>
          <a:bodyPr>
            <a:normAutofit/>
          </a:bodyPr>
          <a:lstStyle/>
          <a:p>
            <a:r>
              <a:rPr lang="en-US" sz="4400" cap="none" dirty="0">
                <a:solidFill>
                  <a:prstClr val="white"/>
                </a:solidFill>
              </a:rPr>
              <a:t>Volunteering – Background Check</a:t>
            </a:r>
            <a:endParaRPr lang="en-US" sz="4400" cap="none" dirty="0"/>
          </a:p>
        </p:txBody>
      </p:sp>
      <p:sp>
        <p:nvSpPr>
          <p:cNvPr id="3" name="Content Placeholder 2"/>
          <p:cNvSpPr>
            <a:spLocks noGrp="1"/>
          </p:cNvSpPr>
          <p:nvPr>
            <p:ph sz="half" idx="1"/>
          </p:nvPr>
        </p:nvSpPr>
        <p:spPr>
          <a:xfrm>
            <a:off x="165369" y="1157592"/>
            <a:ext cx="5232761" cy="5505856"/>
          </a:xfrm>
          <a:gradFill>
            <a:gsLst>
              <a:gs pos="38000">
                <a:schemeClr val="bg2">
                  <a:tint val="97000"/>
                  <a:hueMod val="92000"/>
                  <a:satMod val="169000"/>
                  <a:lumMod val="38000"/>
                  <a:lumOff val="62000"/>
                </a:schemeClr>
              </a:gs>
              <a:gs pos="100000">
                <a:schemeClr val="bg2">
                  <a:shade val="96000"/>
                  <a:satMod val="120000"/>
                  <a:lumMod val="90000"/>
                </a:schemeClr>
              </a:gs>
            </a:gsLst>
            <a:lin ang="6120000" scaled="1"/>
          </a:gradFill>
        </p:spPr>
        <p:txBody>
          <a:bodyPr anchor="t">
            <a:normAutofit/>
          </a:bodyPr>
          <a:lstStyle/>
          <a:p>
            <a:pPr>
              <a:buFont typeface="Wingdings" panose="05000000000000000000" pitchFamily="2" charset="2"/>
              <a:buChar char="Ø"/>
            </a:pPr>
            <a:r>
              <a:rPr lang="en-US" sz="3600" dirty="0"/>
              <a:t>Volunteers </a:t>
            </a:r>
            <a:r>
              <a:rPr lang="en-US" sz="3600" b="1" dirty="0">
                <a:solidFill>
                  <a:schemeClr val="accent1"/>
                </a:solidFill>
              </a:rPr>
              <a:t>must</a:t>
            </a:r>
            <a:r>
              <a:rPr lang="en-US" sz="3600" dirty="0"/>
              <a:t> have a background check through AACPS</a:t>
            </a:r>
          </a:p>
          <a:p>
            <a:pPr lvl="1">
              <a:buFont typeface="Wingdings" panose="05000000000000000000" pitchFamily="2" charset="2"/>
              <a:buChar char="Ø"/>
            </a:pPr>
            <a:r>
              <a:rPr lang="en-US" sz="3400" dirty="0"/>
              <a:t>Online </a:t>
            </a:r>
          </a:p>
          <a:p>
            <a:pPr lvl="1">
              <a:buFont typeface="Wingdings" panose="05000000000000000000" pitchFamily="2" charset="2"/>
              <a:buChar char="Ø"/>
            </a:pPr>
            <a:r>
              <a:rPr lang="en-US" sz="3400" dirty="0"/>
              <a:t>Good for 2 years</a:t>
            </a:r>
          </a:p>
          <a:p>
            <a:pPr lvl="1">
              <a:buFont typeface="Wingdings" panose="05000000000000000000" pitchFamily="2" charset="2"/>
              <a:buChar char="Ø"/>
            </a:pPr>
            <a:r>
              <a:rPr lang="en-US" sz="3400" dirty="0"/>
              <a:t>Free</a:t>
            </a:r>
          </a:p>
          <a:p>
            <a:pPr>
              <a:buFont typeface="Wingdings" panose="05000000000000000000" pitchFamily="2" charset="2"/>
              <a:buChar char="Ø"/>
            </a:pPr>
            <a:endParaRPr lang="en-US" sz="3800" dirty="0">
              <a:solidFill>
                <a:schemeClr val="accent1"/>
              </a:solidFill>
            </a:endParaRPr>
          </a:p>
        </p:txBody>
      </p:sp>
      <p:sp>
        <p:nvSpPr>
          <p:cNvPr id="5" name="Content Placeholder 4"/>
          <p:cNvSpPr>
            <a:spLocks noGrp="1"/>
          </p:cNvSpPr>
          <p:nvPr>
            <p:ph sz="half" idx="2"/>
          </p:nvPr>
        </p:nvSpPr>
        <p:spPr>
          <a:xfrm>
            <a:off x="5808133" y="1157591"/>
            <a:ext cx="6215254" cy="5505857"/>
          </a:xfrm>
        </p:spPr>
        <p:txBody>
          <a:bodyPr anchor="t">
            <a:normAutofit/>
          </a:bodyPr>
          <a:lstStyle/>
          <a:p>
            <a:pPr marL="457200" indent="-457200">
              <a:buFont typeface="+mj-lt"/>
              <a:buAutoNum type="arabicPeriod"/>
            </a:pPr>
            <a:r>
              <a:rPr lang="en-US" dirty="0">
                <a:solidFill>
                  <a:schemeClr val="tx1"/>
                </a:solidFill>
              </a:rPr>
              <a:t>Log on to aacps.org</a:t>
            </a:r>
          </a:p>
          <a:p>
            <a:pPr marL="457200" indent="-457200">
              <a:buFont typeface="+mj-lt"/>
              <a:buAutoNum type="arabicPeriod"/>
            </a:pPr>
            <a:r>
              <a:rPr lang="en-US" dirty="0">
                <a:solidFill>
                  <a:schemeClr val="tx1"/>
                </a:solidFill>
              </a:rPr>
              <a:t>On the dashboard, click on “Families”</a:t>
            </a:r>
          </a:p>
          <a:p>
            <a:pPr marL="457200" indent="-457200">
              <a:buFont typeface="+mj-lt"/>
              <a:buAutoNum type="arabicPeriod"/>
            </a:pPr>
            <a:r>
              <a:rPr lang="en-US" dirty="0">
                <a:solidFill>
                  <a:schemeClr val="tx1"/>
                </a:solidFill>
              </a:rPr>
              <a:t>Click on the yellow sign which reads, “School Safety and Security”</a:t>
            </a:r>
          </a:p>
          <a:p>
            <a:pPr marL="457200" indent="-457200">
              <a:buFont typeface="+mj-lt"/>
              <a:buAutoNum type="arabicPeriod"/>
            </a:pPr>
            <a:r>
              <a:rPr lang="en-US" dirty="0">
                <a:solidFill>
                  <a:schemeClr val="tx1"/>
                </a:solidFill>
              </a:rPr>
              <a:t>On the left side of the page, click on “Chaperone/Background Check”</a:t>
            </a:r>
          </a:p>
          <a:p>
            <a:pPr marL="457200" indent="-457200">
              <a:buFont typeface="+mj-lt"/>
              <a:buAutoNum type="arabicPeriod"/>
            </a:pPr>
            <a:r>
              <a:rPr lang="en-US" dirty="0">
                <a:solidFill>
                  <a:schemeClr val="tx1"/>
                </a:solidFill>
              </a:rPr>
              <a:t>At the bottom of the page, click on “Apply for Background Check”</a:t>
            </a:r>
          </a:p>
          <a:p>
            <a:pPr marL="457200" indent="-457200">
              <a:buFont typeface="+mj-lt"/>
              <a:buAutoNum type="arabicPeriod"/>
            </a:pPr>
            <a:r>
              <a:rPr lang="en-US" dirty="0">
                <a:solidFill>
                  <a:schemeClr val="tx1"/>
                </a:solidFill>
              </a:rPr>
              <a:t>Once you receive notice your background check is complete, send a message to </a:t>
            </a:r>
            <a:r>
              <a:rPr lang="en-US" b="1" dirty="0">
                <a:solidFill>
                  <a:schemeClr val="tx1"/>
                </a:solidFill>
              </a:rPr>
              <a:t>southrivermusic@gmail.com</a:t>
            </a:r>
            <a:r>
              <a:rPr lang="en-US" dirty="0">
                <a:solidFill>
                  <a:schemeClr val="tx1"/>
                </a:solidFill>
              </a:rPr>
              <a:t> letting us know the effective date</a:t>
            </a:r>
          </a:p>
        </p:txBody>
      </p:sp>
    </p:spTree>
    <p:extLst>
      <p:ext uri="{BB962C8B-B14F-4D97-AF65-F5344CB8AC3E}">
        <p14:creationId xmlns:p14="http://schemas.microsoft.com/office/powerpoint/2010/main" val="1789742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97000"/>
                <a:hueMod val="92000"/>
                <a:satMod val="169000"/>
                <a:lumMod val="164000"/>
              </a:schemeClr>
            </a:gs>
            <a:gs pos="0">
              <a:schemeClr val="bg2">
                <a:tint val="97000"/>
                <a:hueMod val="92000"/>
                <a:satMod val="169000"/>
                <a:lumMod val="164000"/>
              </a:schemeClr>
            </a:gs>
            <a:gs pos="100000">
              <a:schemeClr val="bg2">
                <a:lumMod val="75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0098" y="3022796"/>
            <a:ext cx="8916989" cy="1507067"/>
          </a:xfrm>
        </p:spPr>
        <p:txBody>
          <a:bodyPr>
            <a:noAutofit/>
          </a:bodyPr>
          <a:lstStyle/>
          <a:p>
            <a:r>
              <a:rPr lang="en-US" sz="5400" cap="none" dirty="0">
                <a:solidFill>
                  <a:prstClr val="white"/>
                </a:solidFill>
                <a:latin typeface="Book Antiqua" panose="02040602050305030304" pitchFamily="18" charset="0"/>
              </a:rPr>
              <a:t>“Volunteers are not paid – not because they are worthless, but because they are priceless”</a:t>
            </a:r>
            <a:br>
              <a:rPr lang="en-US" sz="5400" cap="none" dirty="0">
                <a:solidFill>
                  <a:prstClr val="white"/>
                </a:solidFill>
              </a:rPr>
            </a:br>
            <a:endParaRPr lang="en-US" sz="5400" cap="none" dirty="0"/>
          </a:p>
        </p:txBody>
      </p:sp>
    </p:spTree>
    <p:extLst>
      <p:ext uri="{BB962C8B-B14F-4D97-AF65-F5344CB8AC3E}">
        <p14:creationId xmlns:p14="http://schemas.microsoft.com/office/powerpoint/2010/main" val="511581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62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2843" y="0"/>
            <a:ext cx="10710153" cy="1118681"/>
          </a:xfrm>
        </p:spPr>
        <p:txBody>
          <a:bodyPr>
            <a:normAutofit/>
          </a:bodyPr>
          <a:lstStyle/>
          <a:p>
            <a:pPr algn="ctr"/>
            <a:r>
              <a:rPr lang="en-US" sz="4000" b="1" cap="none" dirty="0">
                <a:solidFill>
                  <a:schemeClr val="accent1"/>
                </a:solidFill>
              </a:rPr>
              <a:t>Keep in Touch with South River Music!</a:t>
            </a:r>
            <a:endParaRPr lang="en-US" sz="4400" b="1" cap="none" dirty="0">
              <a:solidFill>
                <a:schemeClr val="accent1"/>
              </a:solidFill>
            </a:endParaRPr>
          </a:p>
        </p:txBody>
      </p:sp>
      <p:sp>
        <p:nvSpPr>
          <p:cNvPr id="10" name="Content Placeholder 9"/>
          <p:cNvSpPr>
            <a:spLocks noGrp="1"/>
          </p:cNvSpPr>
          <p:nvPr>
            <p:ph idx="1"/>
          </p:nvPr>
        </p:nvSpPr>
        <p:spPr>
          <a:xfrm>
            <a:off x="379379" y="1288915"/>
            <a:ext cx="11488366" cy="4995153"/>
          </a:xfrm>
        </p:spPr>
        <p:txBody>
          <a:bodyPr anchor="t">
            <a:normAutofit fontScale="92500" lnSpcReduction="20000"/>
          </a:bodyPr>
          <a:lstStyle/>
          <a:p>
            <a:pPr marL="0" indent="0">
              <a:buNone/>
            </a:pPr>
            <a:r>
              <a:rPr lang="en-US" sz="3200" dirty="0"/>
              <a:t>	Website:		www.southrivermusic.org</a:t>
            </a:r>
          </a:p>
          <a:p>
            <a:pPr marL="0" indent="0">
              <a:buNone/>
            </a:pPr>
            <a:r>
              <a:rPr lang="en-US" sz="3200" dirty="0"/>
              <a:t>	</a:t>
            </a:r>
          </a:p>
          <a:p>
            <a:pPr marL="0" indent="0">
              <a:buNone/>
            </a:pPr>
            <a:r>
              <a:rPr lang="en-US" sz="3200" dirty="0"/>
              <a:t>	Email:			southrivermusic@gmail.com</a:t>
            </a:r>
          </a:p>
          <a:p>
            <a:pPr marL="0" indent="0">
              <a:buNone/>
            </a:pPr>
            <a:endParaRPr lang="en-US" sz="3200" dirty="0"/>
          </a:p>
          <a:p>
            <a:pPr marL="0" indent="0">
              <a:buNone/>
            </a:pPr>
            <a:r>
              <a:rPr lang="en-US" sz="3200" dirty="0"/>
              <a:t>						http://facebook.com/srhsmusicboosters</a:t>
            </a:r>
          </a:p>
          <a:p>
            <a:pPr marL="0" indent="0">
              <a:buNone/>
            </a:pPr>
            <a:r>
              <a:rPr lang="en-US" sz="3200" dirty="0"/>
              <a:t>							</a:t>
            </a:r>
          </a:p>
          <a:p>
            <a:pPr marL="0" indent="0">
              <a:buNone/>
            </a:pPr>
            <a:r>
              <a:rPr lang="en-US" sz="3200" dirty="0"/>
              <a:t>						http://twitter.com/srhsmusicboostr</a:t>
            </a:r>
          </a:p>
          <a:p>
            <a:pPr marL="0" indent="0">
              <a:buNone/>
            </a:pPr>
            <a:r>
              <a:rPr lang="en-US" sz="3200" dirty="0"/>
              <a:t>							</a:t>
            </a:r>
          </a:p>
          <a:p>
            <a:pPr marL="0" indent="0">
              <a:buNone/>
            </a:pPr>
            <a:r>
              <a:rPr lang="en-US" sz="3200" dirty="0"/>
              <a:t>						http://Instagram.com/srhsmusicboosters</a:t>
            </a:r>
          </a:p>
          <a:p>
            <a:endParaRPr lang="en-US" dirty="0"/>
          </a:p>
          <a:p>
            <a:pPr lvl="1"/>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1224" y="3085766"/>
            <a:ext cx="764427" cy="70072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920" y="4125642"/>
            <a:ext cx="743370" cy="74337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920" y="5208164"/>
            <a:ext cx="769731" cy="743370"/>
          </a:xfrm>
          <a:prstGeom prst="rect">
            <a:avLst/>
          </a:prstGeom>
        </p:spPr>
      </p:pic>
    </p:spTree>
    <p:extLst>
      <p:ext uri="{BB962C8B-B14F-4D97-AF65-F5344CB8AC3E}">
        <p14:creationId xmlns:p14="http://schemas.microsoft.com/office/powerpoint/2010/main" val="1071521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62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34111" y="119616"/>
            <a:ext cx="8534400" cy="1028250"/>
          </a:xfrm>
        </p:spPr>
        <p:txBody>
          <a:bodyPr>
            <a:normAutofit/>
          </a:bodyPr>
          <a:lstStyle/>
          <a:p>
            <a:pPr algn="ctr"/>
            <a:r>
              <a:rPr lang="en-US" sz="4000" b="1" cap="none" dirty="0">
                <a:solidFill>
                  <a:schemeClr val="accent1"/>
                </a:solidFill>
              </a:rPr>
              <a:t>2021-2022 Meeting Schedule</a:t>
            </a:r>
            <a:endParaRPr lang="en-US" sz="4400" b="1" cap="none" dirty="0">
              <a:solidFill>
                <a:schemeClr val="accent1"/>
              </a:solidFill>
            </a:endParaRPr>
          </a:p>
        </p:txBody>
      </p:sp>
      <p:sp>
        <p:nvSpPr>
          <p:cNvPr id="10" name="Content Placeholder 9"/>
          <p:cNvSpPr>
            <a:spLocks noGrp="1"/>
          </p:cNvSpPr>
          <p:nvPr>
            <p:ph sz="half" idx="1"/>
          </p:nvPr>
        </p:nvSpPr>
        <p:spPr>
          <a:xfrm>
            <a:off x="564271" y="1128409"/>
            <a:ext cx="5437040" cy="3615267"/>
          </a:xfrm>
        </p:spPr>
        <p:txBody>
          <a:bodyPr anchor="t">
            <a:normAutofit/>
          </a:bodyPr>
          <a:lstStyle/>
          <a:p>
            <a:pPr marL="0" indent="0">
              <a:buNone/>
            </a:pPr>
            <a:endParaRPr lang="en-US" dirty="0"/>
          </a:p>
          <a:p>
            <a:endParaRPr lang="en-US" dirty="0"/>
          </a:p>
        </p:txBody>
      </p:sp>
      <p:sp>
        <p:nvSpPr>
          <p:cNvPr id="6" name="Content Placeholder 5"/>
          <p:cNvSpPr>
            <a:spLocks noGrp="1"/>
          </p:cNvSpPr>
          <p:nvPr>
            <p:ph sz="half" idx="2"/>
          </p:nvPr>
        </p:nvSpPr>
        <p:spPr>
          <a:xfrm>
            <a:off x="373487" y="1147866"/>
            <a:ext cx="11415061" cy="3615266"/>
          </a:xfrm>
        </p:spPr>
        <p:txBody>
          <a:bodyPr anchor="t">
            <a:normAutofit/>
          </a:bodyPr>
          <a:lstStyle/>
          <a:p>
            <a:r>
              <a:rPr lang="en-US" dirty="0"/>
              <a:t>8/11/2021	Executive Board Meeting			6:30pm	  Zoom</a:t>
            </a:r>
          </a:p>
          <a:p>
            <a:r>
              <a:rPr lang="en-US" dirty="0"/>
              <a:t>9/29/2021	Music Boosters General Meeting	6:30pm	  Zoom</a:t>
            </a:r>
          </a:p>
          <a:p>
            <a:r>
              <a:rPr lang="en-US" dirty="0"/>
              <a:t>12/1/2021	Executive Board Meeting			6:30pm	  Zoom</a:t>
            </a:r>
          </a:p>
          <a:p>
            <a:r>
              <a:rPr lang="en-US" dirty="0"/>
              <a:t>2/23/2022	Executive Board Meeting			6:30pm	  Zoom</a:t>
            </a:r>
          </a:p>
          <a:p>
            <a:r>
              <a:rPr lang="en-US" dirty="0"/>
              <a:t>5/4/2022		Music Boosters General Meeting 	6:30pm	  </a:t>
            </a:r>
            <a:r>
              <a:rPr lang="en-US"/>
              <a:t>Band Room and Zoom</a:t>
            </a:r>
            <a:endParaRPr lang="en-US" dirty="0"/>
          </a:p>
        </p:txBody>
      </p:sp>
      <p:sp>
        <p:nvSpPr>
          <p:cNvPr id="7" name="TextBox 6"/>
          <p:cNvSpPr txBox="1"/>
          <p:nvPr/>
        </p:nvSpPr>
        <p:spPr>
          <a:xfrm>
            <a:off x="918608" y="4218862"/>
            <a:ext cx="10165405" cy="369332"/>
          </a:xfrm>
          <a:prstGeom prst="rect">
            <a:avLst/>
          </a:prstGeom>
          <a:noFill/>
        </p:spPr>
        <p:txBody>
          <a:bodyPr wrap="square" rtlCol="0">
            <a:spAutoFit/>
          </a:bodyPr>
          <a:lstStyle/>
          <a:p>
            <a:r>
              <a:rPr lang="en-US" dirty="0"/>
              <a:t>Special event and committee meetings may be held throughout the year as necessary</a:t>
            </a:r>
          </a:p>
        </p:txBody>
      </p:sp>
    </p:spTree>
    <p:extLst>
      <p:ext uri="{BB962C8B-B14F-4D97-AF65-F5344CB8AC3E}">
        <p14:creationId xmlns:p14="http://schemas.microsoft.com/office/powerpoint/2010/main" val="2988782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85612" y="782451"/>
            <a:ext cx="8534400" cy="4904508"/>
          </a:xfrm>
        </p:spPr>
        <p:txBody>
          <a:bodyPr anchor="t">
            <a:normAutofit fontScale="90000"/>
          </a:bodyPr>
          <a:lstStyle/>
          <a:p>
            <a:r>
              <a:rPr lang="en-US" cap="none" dirty="0">
                <a:solidFill>
                  <a:srgbClr val="002060"/>
                </a:solidFill>
                <a:latin typeface="Arial" panose="020B0604020202020204" pitchFamily="34" charset="0"/>
                <a:cs typeface="Arial" panose="020B0604020202020204" pitchFamily="34" charset="0"/>
              </a:rPr>
              <a:t>The purpose* of the South River Music Boosters is to raise funds to supplement the music program at SRHS and to enhance the character of the music activities of the school through various means of support.</a:t>
            </a:r>
            <a:br>
              <a:rPr lang="en-US" cap="none" dirty="0">
                <a:solidFill>
                  <a:srgbClr val="002060"/>
                </a:solidFill>
                <a:latin typeface="Arial" panose="020B0604020202020204" pitchFamily="34" charset="0"/>
                <a:cs typeface="Arial" panose="020B0604020202020204" pitchFamily="34" charset="0"/>
              </a:rPr>
            </a:br>
            <a:br>
              <a:rPr lang="en-US" cap="none" dirty="0">
                <a:solidFill>
                  <a:srgbClr val="002060"/>
                </a:solidFill>
                <a:latin typeface="Arial" panose="020B0604020202020204" pitchFamily="34" charset="0"/>
                <a:cs typeface="Arial" panose="020B0604020202020204" pitchFamily="34" charset="0"/>
              </a:rPr>
            </a:br>
            <a:br>
              <a:rPr lang="en-US" cap="none" dirty="0">
                <a:solidFill>
                  <a:srgbClr val="002060"/>
                </a:solidFill>
                <a:latin typeface="Arial" panose="020B0604020202020204" pitchFamily="34" charset="0"/>
                <a:cs typeface="Arial" panose="020B0604020202020204" pitchFamily="34" charset="0"/>
              </a:rPr>
            </a:br>
            <a:br>
              <a:rPr lang="en-US" cap="none" dirty="0">
                <a:solidFill>
                  <a:srgbClr val="002060"/>
                </a:solidFill>
                <a:latin typeface="Arial" panose="020B0604020202020204" pitchFamily="34" charset="0"/>
                <a:cs typeface="Arial" panose="020B0604020202020204" pitchFamily="34" charset="0"/>
              </a:rPr>
            </a:br>
            <a:br>
              <a:rPr lang="en-US" cap="none" dirty="0">
                <a:solidFill>
                  <a:srgbClr val="002060"/>
                </a:solidFill>
                <a:latin typeface="Arial" panose="020B0604020202020204" pitchFamily="34" charset="0"/>
                <a:cs typeface="Arial" panose="020B0604020202020204" pitchFamily="34" charset="0"/>
              </a:rPr>
            </a:br>
            <a:r>
              <a:rPr lang="en-US" sz="2200" cap="none" dirty="0">
                <a:latin typeface="Arial" panose="020B0604020202020204" pitchFamily="34" charset="0"/>
                <a:cs typeface="Arial" panose="020B0604020202020204" pitchFamily="34" charset="0"/>
              </a:rPr>
              <a:t>*See Bylaws for more information </a:t>
            </a:r>
            <a:br>
              <a:rPr lang="en-US" cap="none" dirty="0">
                <a:solidFill>
                  <a:srgbClr val="002060"/>
                </a:solidFill>
                <a:latin typeface="Arial" panose="020B0604020202020204" pitchFamily="34" charset="0"/>
                <a:cs typeface="Arial" panose="020B0604020202020204" pitchFamily="34" charset="0"/>
              </a:rPr>
            </a:br>
            <a:br>
              <a:rPr lang="en-US" cap="none" dirty="0">
                <a:solidFill>
                  <a:srgbClr val="002060"/>
                </a:solidFill>
                <a:latin typeface="Arial" panose="020B0604020202020204" pitchFamily="34" charset="0"/>
                <a:cs typeface="Arial" panose="020B0604020202020204" pitchFamily="34" charset="0"/>
              </a:rPr>
            </a:br>
            <a:endParaRPr lang="en-US" cap="none"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028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83000">
              <a:schemeClr val="tx2">
                <a:lumMod val="50000"/>
              </a:schemeClr>
            </a:gs>
            <a:gs pos="18000">
              <a:schemeClr val="bg2">
                <a:tint val="97000"/>
                <a:hueMod val="92000"/>
                <a:satMod val="169000"/>
                <a:lumMod val="36000"/>
                <a:lumOff val="64000"/>
              </a:schemeClr>
            </a:gs>
            <a:gs pos="96000">
              <a:schemeClr val="bg2">
                <a:shade val="96000"/>
                <a:satMod val="120000"/>
                <a:lumMod val="9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4445" y="5564221"/>
            <a:ext cx="11853948" cy="1219887"/>
          </a:xfrm>
        </p:spPr>
        <p:txBody>
          <a:bodyPr>
            <a:normAutofit/>
          </a:bodyPr>
          <a:lstStyle/>
          <a:p>
            <a:pPr algn="ctr"/>
            <a:r>
              <a:rPr lang="en-US" sz="3200" b="1" dirty="0">
                <a:solidFill>
                  <a:schemeClr val="accent1"/>
                </a:solidFill>
                <a:latin typeface="Lucida Handwriting" panose="03010101010101010101" pitchFamily="66" charset="0"/>
              </a:rPr>
              <a:t>Boosters support all of south river         high school music programs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677245"/>
              </p:ext>
            </p:extLst>
          </p:nvPr>
        </p:nvGraphicFramePr>
        <p:xfrm>
          <a:off x="224445" y="133003"/>
          <a:ext cx="10837228" cy="5051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4564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71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725776" y="70658"/>
            <a:ext cx="8534400" cy="5690062"/>
          </a:xfrm>
        </p:spPr>
        <p:txBody>
          <a:bodyPr>
            <a:normAutofit/>
          </a:bodyPr>
          <a:lstStyle/>
          <a:p>
            <a:r>
              <a:rPr lang="en-US" sz="4000" dirty="0"/>
              <a:t>We are organized as the “South River Music Boosters” of South River High School, 501(c)(3) under the IRS Code</a:t>
            </a:r>
          </a:p>
          <a:p>
            <a:r>
              <a:rPr lang="en-US" sz="4000" dirty="0"/>
              <a:t>All donations made to the organization are tax deductible </a:t>
            </a:r>
          </a:p>
          <a:p>
            <a:r>
              <a:rPr lang="en-US" sz="4000" dirty="0"/>
              <a:t>Tax ID 52-1581272</a:t>
            </a:r>
          </a:p>
        </p:txBody>
      </p:sp>
    </p:spTree>
    <p:extLst>
      <p:ext uri="{BB962C8B-B14F-4D97-AF65-F5344CB8AC3E}">
        <p14:creationId xmlns:p14="http://schemas.microsoft.com/office/powerpoint/2010/main" val="1950524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91000">
              <a:schemeClr val="bg2">
                <a:tint val="97000"/>
                <a:hueMod val="92000"/>
                <a:satMod val="169000"/>
                <a:lumMod val="68000"/>
                <a:lumOff val="32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684211" y="89901"/>
            <a:ext cx="9748262" cy="1057256"/>
          </a:xfrm>
        </p:spPr>
        <p:txBody>
          <a:bodyPr/>
          <a:lstStyle/>
          <a:p>
            <a:pPr algn="ctr"/>
            <a:r>
              <a:rPr lang="en-US" dirty="0"/>
              <a:t>South river music boosters 2020-2021 </a:t>
            </a:r>
          </a:p>
        </p:txBody>
      </p:sp>
      <p:sp>
        <p:nvSpPr>
          <p:cNvPr id="8" name="Content Placeholder 7"/>
          <p:cNvSpPr>
            <a:spLocks noGrp="1"/>
          </p:cNvSpPr>
          <p:nvPr>
            <p:ph sz="half" idx="1"/>
          </p:nvPr>
        </p:nvSpPr>
        <p:spPr>
          <a:xfrm>
            <a:off x="-1" y="1068185"/>
            <a:ext cx="5494714" cy="5590310"/>
          </a:xfrm>
        </p:spPr>
        <p:txBody>
          <a:bodyPr anchor="t">
            <a:normAutofit lnSpcReduction="10000"/>
          </a:bodyPr>
          <a:lstStyle/>
          <a:p>
            <a:r>
              <a:rPr lang="en-US" b="1" dirty="0"/>
              <a:t>Elected Board:</a:t>
            </a:r>
          </a:p>
          <a:p>
            <a:pPr lvl="1"/>
            <a:r>
              <a:rPr lang="en-US" sz="1600" dirty="0"/>
              <a:t>President:			Kim Barker</a:t>
            </a:r>
          </a:p>
          <a:p>
            <a:pPr lvl="1"/>
            <a:r>
              <a:rPr lang="en-US" sz="1600" dirty="0"/>
              <a:t>Vice-President: 		Andrea Horning</a:t>
            </a:r>
          </a:p>
          <a:p>
            <a:pPr lvl="1"/>
            <a:r>
              <a:rPr lang="en-US" sz="1600" dirty="0"/>
              <a:t>Treasurer: 			Scott Porter</a:t>
            </a:r>
          </a:p>
          <a:p>
            <a:pPr lvl="1"/>
            <a:r>
              <a:rPr lang="en-US" sz="1600" dirty="0"/>
              <a:t>Secretary: 			Lilly Farr</a:t>
            </a:r>
          </a:p>
          <a:p>
            <a:pPr marL="457200" lvl="1" indent="0">
              <a:buNone/>
            </a:pPr>
            <a:endParaRPr lang="en-US" sz="1400" b="1" dirty="0"/>
          </a:p>
          <a:p>
            <a:r>
              <a:rPr lang="en-US" sz="2200" b="1" dirty="0"/>
              <a:t>School Representatives</a:t>
            </a:r>
          </a:p>
          <a:p>
            <a:pPr lvl="1"/>
            <a:r>
              <a:rPr lang="en-US" sz="1400" dirty="0"/>
              <a:t>Music Dept. Chair: 	Gerald Cavanaugh</a:t>
            </a:r>
          </a:p>
          <a:p>
            <a:pPr lvl="1"/>
            <a:r>
              <a:rPr lang="en-US" sz="1400" dirty="0"/>
              <a:t>Instrumental Music Director: Gerald Cavanaugh</a:t>
            </a:r>
          </a:p>
          <a:p>
            <a:pPr lvl="1"/>
            <a:r>
              <a:rPr lang="en-US" sz="1400" dirty="0"/>
              <a:t>Chorus Director:		Gerald Cavanaugh</a:t>
            </a:r>
          </a:p>
          <a:p>
            <a:pPr lvl="1"/>
            <a:r>
              <a:rPr lang="en-US" sz="1400" dirty="0"/>
              <a:t>Music Liaison:		Mr. Vachon</a:t>
            </a:r>
            <a:endParaRPr lang="en-US" sz="1600" dirty="0"/>
          </a:p>
        </p:txBody>
      </p:sp>
      <p:sp>
        <p:nvSpPr>
          <p:cNvPr id="9" name="Content Placeholder 8"/>
          <p:cNvSpPr>
            <a:spLocks noGrp="1"/>
          </p:cNvSpPr>
          <p:nvPr>
            <p:ph sz="half" idx="2"/>
          </p:nvPr>
        </p:nvSpPr>
        <p:spPr>
          <a:xfrm>
            <a:off x="5494712" y="1068185"/>
            <a:ext cx="6525491" cy="5291052"/>
          </a:xfrm>
        </p:spPr>
        <p:txBody>
          <a:bodyPr anchor="t">
            <a:normAutofit lnSpcReduction="10000"/>
          </a:bodyPr>
          <a:lstStyle/>
          <a:p>
            <a:r>
              <a:rPr lang="en-US" b="1" dirty="0"/>
              <a:t>Committee Chairs:</a:t>
            </a:r>
          </a:p>
          <a:p>
            <a:pPr lvl="1"/>
            <a:r>
              <a:rPr lang="en-US" sz="1600" dirty="0"/>
              <a:t>Communications; Emails/Signup Genius: Kim Barker</a:t>
            </a:r>
          </a:p>
          <a:p>
            <a:pPr lvl="1"/>
            <a:r>
              <a:rPr lang="en-US" sz="1600" dirty="0"/>
              <a:t>Website/Social Media: Vacant (Kim Barker acting)</a:t>
            </a:r>
          </a:p>
          <a:p>
            <a:pPr lvl="1"/>
            <a:r>
              <a:rPr lang="en-US" sz="1600" dirty="0"/>
              <a:t>Fundraising: Vacant</a:t>
            </a:r>
          </a:p>
          <a:p>
            <a:pPr lvl="1"/>
            <a:r>
              <a:rPr lang="en-US" sz="1600" dirty="0"/>
              <a:t>Uniform Coordinator(s): Sandy Kaiser</a:t>
            </a:r>
          </a:p>
          <a:p>
            <a:pPr lvl="1"/>
            <a:r>
              <a:rPr lang="en-US" sz="1600" dirty="0"/>
              <a:t>Spring Trip Coordinator: Vacant</a:t>
            </a:r>
          </a:p>
          <a:p>
            <a:pPr lvl="1"/>
            <a:r>
              <a:rPr lang="en-US" sz="1600" dirty="0"/>
              <a:t>Food Service Coordinator: Vacant</a:t>
            </a:r>
          </a:p>
          <a:p>
            <a:pPr lvl="1"/>
            <a:r>
              <a:rPr lang="en-US" sz="1600" dirty="0"/>
              <a:t>Equipment Truck: Vacant</a:t>
            </a:r>
          </a:p>
          <a:p>
            <a:pPr lvl="1"/>
            <a:r>
              <a:rPr lang="en-US" sz="1600" dirty="0"/>
              <a:t>Field Show Props: Vacant</a:t>
            </a:r>
          </a:p>
          <a:p>
            <a:pPr lvl="1"/>
            <a:r>
              <a:rPr lang="en-US" sz="1600" dirty="0"/>
              <a:t>Senior Class Coordinator: Vacant</a:t>
            </a:r>
          </a:p>
          <a:p>
            <a:pPr lvl="1"/>
            <a:r>
              <a:rPr lang="en-US" sz="1600" dirty="0"/>
              <a:t>Orchestra Representative: Sandy Kaiser</a:t>
            </a:r>
          </a:p>
          <a:p>
            <a:pPr lvl="1"/>
            <a:r>
              <a:rPr lang="en-US" sz="1600" dirty="0"/>
              <a:t>Chorus Representative: Vacant</a:t>
            </a:r>
          </a:p>
          <a:p>
            <a:pPr lvl="1"/>
            <a:r>
              <a:rPr lang="en-US" sz="1600" dirty="0"/>
              <a:t>Color Guard Representative: Suzanne Trainor</a:t>
            </a:r>
          </a:p>
          <a:p>
            <a:pPr marL="457200" lvl="1" indent="0">
              <a:buNone/>
            </a:pPr>
            <a:r>
              <a:rPr lang="en-US" sz="1600" dirty="0"/>
              <a:t>We need your help! </a:t>
            </a:r>
            <a:br>
              <a:rPr lang="en-US" sz="1600" dirty="0"/>
            </a:br>
            <a:r>
              <a:rPr lang="en-US" sz="1600" dirty="0"/>
              <a:t>Email </a:t>
            </a:r>
            <a:r>
              <a:rPr lang="en-US" sz="1600" dirty="0" err="1"/>
              <a:t>southrivermusic@gmail.com</a:t>
            </a:r>
            <a:r>
              <a:rPr lang="en-US" sz="1600" dirty="0"/>
              <a:t> to sign up!</a:t>
            </a:r>
            <a:endParaRPr lang="en-US" b="1" dirty="0"/>
          </a:p>
        </p:txBody>
      </p:sp>
    </p:spTree>
    <p:extLst>
      <p:ext uri="{BB962C8B-B14F-4D97-AF65-F5344CB8AC3E}">
        <p14:creationId xmlns:p14="http://schemas.microsoft.com/office/powerpoint/2010/main" val="270576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007" y="106349"/>
            <a:ext cx="11682767" cy="1507067"/>
          </a:xfrm>
        </p:spPr>
        <p:txBody>
          <a:bodyPr>
            <a:normAutofit/>
          </a:bodyPr>
          <a:lstStyle/>
          <a:p>
            <a:r>
              <a:rPr lang="en-US" sz="2800" cap="none" dirty="0">
                <a:latin typeface="Arial Rounded MT Bold" panose="020F0704030504030204" pitchFamily="34" charset="0"/>
              </a:rPr>
              <a:t>The South River Music Boosters organization provides financial, physical, logistical, and moral support to our students, such as….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4783042"/>
              </p:ext>
            </p:extLst>
          </p:nvPr>
        </p:nvGraphicFramePr>
        <p:xfrm>
          <a:off x="645301" y="1692614"/>
          <a:ext cx="11222443" cy="4855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0537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186" y="314167"/>
            <a:ext cx="11303473" cy="537171"/>
          </a:xfrm>
        </p:spPr>
        <p:txBody>
          <a:bodyPr>
            <a:normAutofit fontScale="90000"/>
          </a:bodyPr>
          <a:lstStyle/>
          <a:p>
            <a:r>
              <a:rPr lang="en-US" cap="none" dirty="0">
                <a:latin typeface="Lucida Handwriting" panose="03010101010101010101" pitchFamily="66" charset="0"/>
              </a:rPr>
              <a:t>Support…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1524287"/>
              </p:ext>
            </p:extLst>
          </p:nvPr>
        </p:nvGraphicFramePr>
        <p:xfrm>
          <a:off x="508667" y="998931"/>
          <a:ext cx="11222443" cy="4855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43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5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146" y="138209"/>
            <a:ext cx="11407800" cy="1209072"/>
          </a:xfrm>
        </p:spPr>
        <p:txBody>
          <a:bodyPr>
            <a:normAutofit/>
          </a:bodyPr>
          <a:lstStyle/>
          <a:p>
            <a:r>
              <a:rPr lang="en-US" sz="3100" cap="none" dirty="0">
                <a:latin typeface="Arial Rounded MT Bold" panose="020F0704030504030204" pitchFamily="34" charset="0"/>
              </a:rPr>
              <a:t>The means through which we can provide this support is primarily FUNDRAISING. </a:t>
            </a:r>
            <a:endParaRPr lang="en-US" dirty="0">
              <a:latin typeface="Arial Rounded MT Bold" panose="020F0704030504030204" pitchFamily="34" charset="0"/>
            </a:endParaRPr>
          </a:p>
        </p:txBody>
      </p:sp>
      <p:sp>
        <p:nvSpPr>
          <p:cNvPr id="3" name="Content Placeholder 2"/>
          <p:cNvSpPr>
            <a:spLocks noGrp="1"/>
          </p:cNvSpPr>
          <p:nvPr>
            <p:ph idx="1"/>
          </p:nvPr>
        </p:nvSpPr>
        <p:spPr>
          <a:xfrm>
            <a:off x="291008" y="1476069"/>
            <a:ext cx="11848289" cy="5228617"/>
          </a:xfrm>
        </p:spPr>
        <p:txBody>
          <a:bodyPr anchor="t">
            <a:normAutofit/>
          </a:bodyPr>
          <a:lstStyle/>
          <a:p>
            <a:r>
              <a:rPr lang="en-US" sz="2800" dirty="0"/>
              <a:t>South River High School has one of the lowest band fee assessments in the county</a:t>
            </a:r>
          </a:p>
          <a:p>
            <a:r>
              <a:rPr lang="en-US" sz="2800" dirty="0"/>
              <a:t>We rely heavily on fundraising to keep our band going strong while keeping family costs to a minimum</a:t>
            </a:r>
          </a:p>
          <a:p>
            <a:r>
              <a:rPr lang="en-US" sz="2800" dirty="0"/>
              <a:t>We emphasize passive fundraising that is as transparent as possible, such as family nights at area restaurants and online shopping sites that give back percentages of sales. No door-to-door sales.</a:t>
            </a:r>
          </a:p>
        </p:txBody>
      </p:sp>
    </p:spTree>
    <p:extLst>
      <p:ext uri="{BB962C8B-B14F-4D97-AF65-F5344CB8AC3E}">
        <p14:creationId xmlns:p14="http://schemas.microsoft.com/office/powerpoint/2010/main" val="2346297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62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32" y="0"/>
            <a:ext cx="11592095" cy="1507067"/>
          </a:xfrm>
        </p:spPr>
        <p:txBody>
          <a:bodyPr>
            <a:normAutofit/>
          </a:bodyPr>
          <a:lstStyle/>
          <a:p>
            <a:r>
              <a:rPr lang="en-US" sz="4000" cap="none" dirty="0">
                <a:solidFill>
                  <a:prstClr val="white"/>
                </a:solidFill>
              </a:rPr>
              <a:t>Other Fundraising</a:t>
            </a:r>
            <a:endParaRPr lang="en-US" sz="4400" cap="none" dirty="0"/>
          </a:p>
        </p:txBody>
      </p:sp>
      <p:sp>
        <p:nvSpPr>
          <p:cNvPr id="3" name="Content Placeholder 2"/>
          <p:cNvSpPr>
            <a:spLocks noGrp="1"/>
          </p:cNvSpPr>
          <p:nvPr>
            <p:ph idx="1"/>
          </p:nvPr>
        </p:nvSpPr>
        <p:spPr>
          <a:xfrm>
            <a:off x="176734" y="1249251"/>
            <a:ext cx="11848289" cy="5132095"/>
          </a:xfrm>
        </p:spPr>
        <p:txBody>
          <a:bodyPr anchor="t">
            <a:normAutofit fontScale="77500" lnSpcReduction="20000"/>
          </a:bodyPr>
          <a:lstStyle/>
          <a:p>
            <a:r>
              <a:rPr lang="en-US" sz="2800" b="1" dirty="0"/>
              <a:t>Smile Amazon Program</a:t>
            </a:r>
          </a:p>
          <a:p>
            <a:pPr lvl="1"/>
            <a:r>
              <a:rPr lang="en-US" sz="2600" dirty="0" err="1"/>
              <a:t>SmileAmazon</a:t>
            </a:r>
            <a:r>
              <a:rPr lang="en-US" sz="2600" dirty="0"/>
              <a:t> is the same Amazon you know. Same products, same prices, same service</a:t>
            </a:r>
          </a:p>
          <a:p>
            <a:pPr lvl="1"/>
            <a:r>
              <a:rPr lang="en-US" sz="2600" dirty="0"/>
              <a:t>Simply sign up at </a:t>
            </a:r>
            <a:r>
              <a:rPr lang="en-US" sz="2600" b="1" dirty="0"/>
              <a:t>smile.amazon.com</a:t>
            </a:r>
            <a:r>
              <a:rPr lang="en-US" sz="2600" dirty="0"/>
              <a:t> and select South River Music Boosters, </a:t>
            </a:r>
            <a:r>
              <a:rPr lang="en-US" sz="2600" dirty="0" err="1"/>
              <a:t>Inc</a:t>
            </a:r>
            <a:r>
              <a:rPr lang="en-US" sz="2600" dirty="0"/>
              <a:t> as your nonprofit designee</a:t>
            </a:r>
          </a:p>
          <a:p>
            <a:pPr lvl="1"/>
            <a:r>
              <a:rPr lang="en-US" sz="2600" dirty="0"/>
              <a:t>Shop as you regularly would shop at Amazon, using the smile.amazon.com URL</a:t>
            </a:r>
          </a:p>
          <a:p>
            <a:pPr lvl="1"/>
            <a:r>
              <a:rPr lang="en-US" sz="2600" dirty="0"/>
              <a:t>Smile Amazon will give .5% of all qualifying purchase prices to the South River Music Program</a:t>
            </a:r>
          </a:p>
          <a:p>
            <a:r>
              <a:rPr lang="en-US" sz="2800" b="1" dirty="0" err="1"/>
              <a:t>eScrip</a:t>
            </a:r>
            <a:r>
              <a:rPr lang="en-US" sz="2800" b="1" dirty="0"/>
              <a:t> Online Mall</a:t>
            </a:r>
          </a:p>
          <a:p>
            <a:pPr lvl="1"/>
            <a:r>
              <a:rPr lang="en-US" sz="2600" dirty="0"/>
              <a:t>Simply sign up at </a:t>
            </a:r>
            <a:r>
              <a:rPr lang="en-US" sz="2600" b="1" dirty="0" err="1"/>
              <a:t>escrip.com</a:t>
            </a:r>
            <a:r>
              <a:rPr lang="en-US" sz="2600" dirty="0"/>
              <a:t> and select South River HS Music Boosters, Inc as your nonprofit designee</a:t>
            </a:r>
          </a:p>
          <a:p>
            <a:pPr lvl="1"/>
            <a:r>
              <a:rPr lang="en-US" sz="2600" dirty="0"/>
              <a:t>Shop online from 1,000’s of merchants and earn rewards for the South River Music Program</a:t>
            </a:r>
          </a:p>
          <a:p>
            <a:pPr lvl="1"/>
            <a:r>
              <a:rPr lang="en-US" sz="2600" dirty="0"/>
              <a:t>You can also register store cards, shop locally, dine out, and book travel through </a:t>
            </a:r>
            <a:r>
              <a:rPr lang="en-US" sz="2600" dirty="0" err="1"/>
              <a:t>eScrip</a:t>
            </a:r>
            <a:r>
              <a:rPr lang="en-US" sz="2600" dirty="0"/>
              <a:t> to earn rewards</a:t>
            </a:r>
          </a:p>
        </p:txBody>
      </p:sp>
    </p:spTree>
    <p:extLst>
      <p:ext uri="{BB962C8B-B14F-4D97-AF65-F5344CB8AC3E}">
        <p14:creationId xmlns:p14="http://schemas.microsoft.com/office/powerpoint/2010/main" val="279628699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1200</TotalTime>
  <Words>892</Words>
  <Application>Microsoft Macintosh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Rounded MT Bold</vt:lpstr>
      <vt:lpstr>Book Antiqua</vt:lpstr>
      <vt:lpstr>Century Gothic</vt:lpstr>
      <vt:lpstr>Lucida Handwriting</vt:lpstr>
      <vt:lpstr>Wingdings</vt:lpstr>
      <vt:lpstr>Wingdings 3</vt:lpstr>
      <vt:lpstr>Slice</vt:lpstr>
      <vt:lpstr>Welcome to  South River Music Boosters </vt:lpstr>
      <vt:lpstr>The purpose* of the South River Music Boosters is to raise funds to supplement the music program at SRHS and to enhance the character of the music activities of the school through various means of support.     *See Bylaws for more information   </vt:lpstr>
      <vt:lpstr>Boosters support all of south river         high school music programs</vt:lpstr>
      <vt:lpstr>PowerPoint Presentation</vt:lpstr>
      <vt:lpstr>South river music boosters 2020-2021 </vt:lpstr>
      <vt:lpstr>The South River Music Boosters organization provides financial, physical, logistical, and moral support to our students, such as….</vt:lpstr>
      <vt:lpstr>Support…</vt:lpstr>
      <vt:lpstr>The means through which we can provide this support is primarily FUNDRAISING. </vt:lpstr>
      <vt:lpstr>Other Fundraising</vt:lpstr>
      <vt:lpstr>Volunteering </vt:lpstr>
      <vt:lpstr>Volunteering – Background Check</vt:lpstr>
      <vt:lpstr>“Volunteers are not paid – not because they are worthless, but because they are priceless” </vt:lpstr>
      <vt:lpstr>Keep in Touch with South River Music!</vt:lpstr>
      <vt:lpstr>2021-2022 Meeting Schedule</vt:lpstr>
    </vt:vector>
  </TitlesOfParts>
  <Company>Bureau of the Census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South River Music Boosters</dc:title>
  <dc:creator>Suzanne Conard (CENSUS/DCEO FED)</dc:creator>
  <cp:lastModifiedBy>Chris Barker</cp:lastModifiedBy>
  <cp:revision>122</cp:revision>
  <dcterms:created xsi:type="dcterms:W3CDTF">2017-08-31T15:51:11Z</dcterms:created>
  <dcterms:modified xsi:type="dcterms:W3CDTF">2022-05-03T16:27:00Z</dcterms:modified>
</cp:coreProperties>
</file>