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308" r:id="rId2"/>
    <p:sldId id="257" r:id="rId3"/>
    <p:sldId id="304" r:id="rId4"/>
    <p:sldId id="305" r:id="rId5"/>
    <p:sldId id="309" r:id="rId6"/>
    <p:sldId id="306" r:id="rId7"/>
    <p:sldId id="311" r:id="rId8"/>
    <p:sldId id="312" r:id="rId9"/>
    <p:sldId id="313" r:id="rId10"/>
    <p:sldId id="314" r:id="rId11"/>
    <p:sldId id="310" r:id="rId12"/>
    <p:sldId id="315" r:id="rId13"/>
    <p:sldId id="316" r:id="rId14"/>
    <p:sldId id="317" r:id="rId15"/>
    <p:sldId id="30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1" d="100"/>
          <a:sy n="81" d="100"/>
        </p:scale>
        <p:origin x="-102" y="-5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CA95B-8C7E-405B-B13F-0DE46F8E3499}"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en-US"/>
        </a:p>
      </dgm:t>
    </dgm:pt>
    <dgm:pt modelId="{AD24157D-87C3-4198-B74A-5CE24E87D06E}">
      <dgm:prSet phldrT="[Text]"/>
      <dgm:spPr/>
      <dgm:t>
        <a:bodyPr/>
        <a:lstStyle/>
        <a:p>
          <a:r>
            <a:rPr lang="en-US" b="0" i="0" dirty="0" smtClean="0"/>
            <a:t>Orchestra</a:t>
          </a:r>
          <a:endParaRPr lang="en-US" b="0" i="0" dirty="0"/>
        </a:p>
      </dgm:t>
    </dgm:pt>
    <dgm:pt modelId="{0F267C02-600A-4B21-A027-C5250F5A4D31}" type="parTrans" cxnId="{1FC6ACEC-D413-43FE-8DD6-09DA81390272}">
      <dgm:prSet/>
      <dgm:spPr/>
      <dgm:t>
        <a:bodyPr/>
        <a:lstStyle/>
        <a:p>
          <a:endParaRPr lang="en-US" b="0" i="0"/>
        </a:p>
      </dgm:t>
    </dgm:pt>
    <dgm:pt modelId="{1418FB10-1329-458F-A220-18F78BD73CBE}" type="sibTrans" cxnId="{1FC6ACEC-D413-43FE-8DD6-09DA81390272}">
      <dgm:prSet/>
      <dgm:spPr/>
      <dgm:t>
        <a:bodyPr/>
        <a:lstStyle/>
        <a:p>
          <a:endParaRPr lang="en-US" b="0" i="0"/>
        </a:p>
      </dgm:t>
    </dgm:pt>
    <dgm:pt modelId="{BE30E200-6BF8-450A-AA5A-C7F9A1DB0BAC}">
      <dgm:prSet phldrT="[Text]"/>
      <dgm:spPr/>
      <dgm:t>
        <a:bodyPr/>
        <a:lstStyle/>
        <a:p>
          <a:r>
            <a:rPr lang="en-US" b="0" i="0" dirty="0" smtClean="0"/>
            <a:t>Concert and Specialty Bands</a:t>
          </a:r>
          <a:endParaRPr lang="en-US" b="0" i="0" dirty="0"/>
        </a:p>
      </dgm:t>
    </dgm:pt>
    <dgm:pt modelId="{7550DCC8-B124-44FC-882F-D159412C039D}" type="parTrans" cxnId="{4102AFEF-DE5B-4B24-998D-50AAEF62D26D}">
      <dgm:prSet/>
      <dgm:spPr/>
      <dgm:t>
        <a:bodyPr/>
        <a:lstStyle/>
        <a:p>
          <a:endParaRPr lang="en-US" b="0" i="0"/>
        </a:p>
      </dgm:t>
    </dgm:pt>
    <dgm:pt modelId="{5E1F70C2-88B5-4F6B-B63A-92BD4A5C47B1}" type="sibTrans" cxnId="{4102AFEF-DE5B-4B24-998D-50AAEF62D26D}">
      <dgm:prSet/>
      <dgm:spPr/>
      <dgm:t>
        <a:bodyPr/>
        <a:lstStyle/>
        <a:p>
          <a:endParaRPr lang="en-US" b="0" i="0"/>
        </a:p>
      </dgm:t>
    </dgm:pt>
    <dgm:pt modelId="{BFEB8882-91D3-48DE-A245-3017550D0708}">
      <dgm:prSet phldrT="[Text]"/>
      <dgm:spPr/>
      <dgm:t>
        <a:bodyPr/>
        <a:lstStyle/>
        <a:p>
          <a:r>
            <a:rPr lang="en-US" b="0" i="0" dirty="0" smtClean="0"/>
            <a:t>Marching</a:t>
          </a:r>
        </a:p>
        <a:p>
          <a:r>
            <a:rPr lang="en-US" b="0" i="0" dirty="0" smtClean="0"/>
            <a:t>Band</a:t>
          </a:r>
          <a:endParaRPr lang="en-US" b="0" i="0" dirty="0"/>
        </a:p>
      </dgm:t>
    </dgm:pt>
    <dgm:pt modelId="{2EBAB324-A32A-4D0F-A984-E0DA55F70E7B}" type="parTrans" cxnId="{AAF0F2BB-02B3-47C6-83AC-CA19A900182F}">
      <dgm:prSet/>
      <dgm:spPr/>
      <dgm:t>
        <a:bodyPr/>
        <a:lstStyle/>
        <a:p>
          <a:endParaRPr lang="en-US" b="0" i="0"/>
        </a:p>
      </dgm:t>
    </dgm:pt>
    <dgm:pt modelId="{86C9FAA9-C1C6-4846-855F-19CFABC86708}" type="sibTrans" cxnId="{AAF0F2BB-02B3-47C6-83AC-CA19A900182F}">
      <dgm:prSet/>
      <dgm:spPr/>
      <dgm:t>
        <a:bodyPr/>
        <a:lstStyle/>
        <a:p>
          <a:endParaRPr lang="en-US" b="0" i="0"/>
        </a:p>
      </dgm:t>
    </dgm:pt>
    <dgm:pt modelId="{A6E8FBA2-E8E6-4C84-BD71-BDEAD0B55670}">
      <dgm:prSet phldrT="[Text]"/>
      <dgm:spPr/>
      <dgm:t>
        <a:bodyPr/>
        <a:lstStyle/>
        <a:p>
          <a:r>
            <a:rPr lang="en-US" b="0" i="0" dirty="0" smtClean="0"/>
            <a:t>Jazz Band</a:t>
          </a:r>
          <a:endParaRPr lang="en-US" b="0" i="0" dirty="0"/>
        </a:p>
      </dgm:t>
    </dgm:pt>
    <dgm:pt modelId="{BF22D6BC-DEE3-4FA5-BB6C-538DDAD14825}" type="parTrans" cxnId="{BE10547F-0892-4854-8D14-CE217F59397E}">
      <dgm:prSet/>
      <dgm:spPr/>
      <dgm:t>
        <a:bodyPr/>
        <a:lstStyle/>
        <a:p>
          <a:endParaRPr lang="en-US" b="0" i="0"/>
        </a:p>
      </dgm:t>
    </dgm:pt>
    <dgm:pt modelId="{CD4E6F74-C288-4B0D-AD3D-434C957C5D2C}" type="sibTrans" cxnId="{BE10547F-0892-4854-8D14-CE217F59397E}">
      <dgm:prSet/>
      <dgm:spPr/>
      <dgm:t>
        <a:bodyPr/>
        <a:lstStyle/>
        <a:p>
          <a:endParaRPr lang="en-US" b="0" i="0"/>
        </a:p>
      </dgm:t>
    </dgm:pt>
    <dgm:pt modelId="{34137934-3294-490D-93FA-F381C0EF4EF8}">
      <dgm:prSet phldrT="[Text]"/>
      <dgm:spPr/>
      <dgm:t>
        <a:bodyPr/>
        <a:lstStyle/>
        <a:p>
          <a:r>
            <a:rPr lang="en-US" b="0" i="0" dirty="0" smtClean="0"/>
            <a:t>Color Guard</a:t>
          </a:r>
          <a:endParaRPr lang="en-US" b="0" i="0" dirty="0"/>
        </a:p>
      </dgm:t>
    </dgm:pt>
    <dgm:pt modelId="{B069191D-2A01-47A6-888F-F382923935F7}" type="parTrans" cxnId="{AB682C1A-AFDD-4664-BD63-D49082486083}">
      <dgm:prSet/>
      <dgm:spPr/>
      <dgm:t>
        <a:bodyPr/>
        <a:lstStyle/>
        <a:p>
          <a:endParaRPr lang="en-US" b="0" i="0"/>
        </a:p>
      </dgm:t>
    </dgm:pt>
    <dgm:pt modelId="{9BD8BE27-FD02-4E1A-8378-A4AEEE5223C1}" type="sibTrans" cxnId="{AB682C1A-AFDD-4664-BD63-D49082486083}">
      <dgm:prSet/>
      <dgm:spPr/>
      <dgm:t>
        <a:bodyPr/>
        <a:lstStyle/>
        <a:p>
          <a:endParaRPr lang="en-US" b="0" i="0"/>
        </a:p>
      </dgm:t>
    </dgm:pt>
    <dgm:pt modelId="{A3B1305F-AB66-4B55-BF29-50EDD6A9F524}">
      <dgm:prSet phldrT="[Text]"/>
      <dgm:spPr/>
      <dgm:t>
        <a:bodyPr/>
        <a:lstStyle/>
        <a:p>
          <a:r>
            <a:rPr lang="en-US" b="0" i="0" dirty="0" smtClean="0"/>
            <a:t>Chorus and Specialty Groups</a:t>
          </a:r>
          <a:endParaRPr lang="en-US" b="0" i="0" dirty="0"/>
        </a:p>
      </dgm:t>
    </dgm:pt>
    <dgm:pt modelId="{5A8B43ED-85C1-4B79-881C-A82CC71F1A1A}" type="parTrans" cxnId="{5792CDED-A7D8-4151-8037-AF498BFDDEAF}">
      <dgm:prSet/>
      <dgm:spPr/>
      <dgm:t>
        <a:bodyPr/>
        <a:lstStyle/>
        <a:p>
          <a:endParaRPr lang="en-US" b="0" i="0"/>
        </a:p>
      </dgm:t>
    </dgm:pt>
    <dgm:pt modelId="{2F273742-C03E-49F9-9226-65BBE9EA7995}" type="sibTrans" cxnId="{5792CDED-A7D8-4151-8037-AF498BFDDEAF}">
      <dgm:prSet/>
      <dgm:spPr/>
      <dgm:t>
        <a:bodyPr/>
        <a:lstStyle/>
        <a:p>
          <a:endParaRPr lang="en-US" b="0" i="0"/>
        </a:p>
      </dgm:t>
    </dgm:pt>
    <dgm:pt modelId="{B88CC247-4C6E-4818-B5A7-D5CFE40A1190}">
      <dgm:prSet phldrT="[Text]"/>
      <dgm:spPr/>
      <dgm:t>
        <a:bodyPr/>
        <a:lstStyle/>
        <a:p>
          <a:r>
            <a:rPr lang="en-US" b="0" i="0" dirty="0" smtClean="0"/>
            <a:t>Tri-M</a:t>
          </a:r>
          <a:endParaRPr lang="en-US" b="0" i="0" dirty="0"/>
        </a:p>
      </dgm:t>
    </dgm:pt>
    <dgm:pt modelId="{D17F1811-B352-4609-8D58-B91EEBC409AF}" type="parTrans" cxnId="{E13DDF8D-B7A9-4BD0-8CDF-94624AA18264}">
      <dgm:prSet/>
      <dgm:spPr/>
      <dgm:t>
        <a:bodyPr/>
        <a:lstStyle/>
        <a:p>
          <a:endParaRPr lang="en-US" b="0" i="0"/>
        </a:p>
      </dgm:t>
    </dgm:pt>
    <dgm:pt modelId="{75E97EC2-D988-4E5D-87C7-216DACF98312}" type="sibTrans" cxnId="{E13DDF8D-B7A9-4BD0-8CDF-94624AA18264}">
      <dgm:prSet/>
      <dgm:spPr/>
      <dgm:t>
        <a:bodyPr/>
        <a:lstStyle/>
        <a:p>
          <a:endParaRPr lang="en-US" b="0" i="0"/>
        </a:p>
      </dgm:t>
    </dgm:pt>
    <dgm:pt modelId="{4C8F3860-4548-4E65-BECF-E5F8421FE0AD}" type="pres">
      <dgm:prSet presAssocID="{89BCA95B-8C7E-405B-B13F-0DE46F8E3499}" presName="cycle" presStyleCnt="0">
        <dgm:presLayoutVars>
          <dgm:dir/>
          <dgm:resizeHandles val="exact"/>
        </dgm:presLayoutVars>
      </dgm:prSet>
      <dgm:spPr/>
      <dgm:t>
        <a:bodyPr/>
        <a:lstStyle/>
        <a:p>
          <a:endParaRPr lang="en-US"/>
        </a:p>
      </dgm:t>
    </dgm:pt>
    <dgm:pt modelId="{2D33F751-54DC-47BF-AD26-8F78E7A774B4}" type="pres">
      <dgm:prSet presAssocID="{AD24157D-87C3-4198-B74A-5CE24E87D06E}" presName="node" presStyleLbl="node1" presStyleIdx="0" presStyleCnt="7">
        <dgm:presLayoutVars>
          <dgm:bulletEnabled val="1"/>
        </dgm:presLayoutVars>
      </dgm:prSet>
      <dgm:spPr/>
      <dgm:t>
        <a:bodyPr/>
        <a:lstStyle/>
        <a:p>
          <a:endParaRPr lang="en-US"/>
        </a:p>
      </dgm:t>
    </dgm:pt>
    <dgm:pt modelId="{C10183EF-66E9-4A83-9D49-56515DA6F8DB}" type="pres">
      <dgm:prSet presAssocID="{1418FB10-1329-458F-A220-18F78BD73CBE}" presName="sibTrans" presStyleLbl="sibTrans2D1" presStyleIdx="0" presStyleCnt="7"/>
      <dgm:spPr/>
      <dgm:t>
        <a:bodyPr/>
        <a:lstStyle/>
        <a:p>
          <a:endParaRPr lang="en-US"/>
        </a:p>
      </dgm:t>
    </dgm:pt>
    <dgm:pt modelId="{E1AA4E5A-B483-4438-882D-18E31065D981}" type="pres">
      <dgm:prSet presAssocID="{1418FB10-1329-458F-A220-18F78BD73CBE}" presName="connectorText" presStyleLbl="sibTrans2D1" presStyleIdx="0" presStyleCnt="7"/>
      <dgm:spPr/>
      <dgm:t>
        <a:bodyPr/>
        <a:lstStyle/>
        <a:p>
          <a:endParaRPr lang="en-US"/>
        </a:p>
      </dgm:t>
    </dgm:pt>
    <dgm:pt modelId="{412B8D87-5B44-41D4-9883-8D7DEC1CFFD4}" type="pres">
      <dgm:prSet presAssocID="{BE30E200-6BF8-450A-AA5A-C7F9A1DB0BAC}" presName="node" presStyleLbl="node1" presStyleIdx="1" presStyleCnt="7">
        <dgm:presLayoutVars>
          <dgm:bulletEnabled val="1"/>
        </dgm:presLayoutVars>
      </dgm:prSet>
      <dgm:spPr/>
      <dgm:t>
        <a:bodyPr/>
        <a:lstStyle/>
        <a:p>
          <a:endParaRPr lang="en-US"/>
        </a:p>
      </dgm:t>
    </dgm:pt>
    <dgm:pt modelId="{8216EFF3-92B0-4033-979A-71A48CC5FBFD}" type="pres">
      <dgm:prSet presAssocID="{5E1F70C2-88B5-4F6B-B63A-92BD4A5C47B1}" presName="sibTrans" presStyleLbl="sibTrans2D1" presStyleIdx="1" presStyleCnt="7"/>
      <dgm:spPr/>
      <dgm:t>
        <a:bodyPr/>
        <a:lstStyle/>
        <a:p>
          <a:endParaRPr lang="en-US"/>
        </a:p>
      </dgm:t>
    </dgm:pt>
    <dgm:pt modelId="{1F00851E-AB3C-4D30-BD26-4ADEE8EDEA32}" type="pres">
      <dgm:prSet presAssocID="{5E1F70C2-88B5-4F6B-B63A-92BD4A5C47B1}" presName="connectorText" presStyleLbl="sibTrans2D1" presStyleIdx="1" presStyleCnt="7"/>
      <dgm:spPr/>
      <dgm:t>
        <a:bodyPr/>
        <a:lstStyle/>
        <a:p>
          <a:endParaRPr lang="en-US"/>
        </a:p>
      </dgm:t>
    </dgm:pt>
    <dgm:pt modelId="{F8CE2055-16C9-4C6A-84E0-CCA5B58FC4DC}" type="pres">
      <dgm:prSet presAssocID="{BFEB8882-91D3-48DE-A245-3017550D0708}" presName="node" presStyleLbl="node1" presStyleIdx="2" presStyleCnt="7">
        <dgm:presLayoutVars>
          <dgm:bulletEnabled val="1"/>
        </dgm:presLayoutVars>
      </dgm:prSet>
      <dgm:spPr/>
      <dgm:t>
        <a:bodyPr/>
        <a:lstStyle/>
        <a:p>
          <a:endParaRPr lang="en-US"/>
        </a:p>
      </dgm:t>
    </dgm:pt>
    <dgm:pt modelId="{0D690B0E-E5E1-4993-B53F-68C0D8B63E15}" type="pres">
      <dgm:prSet presAssocID="{86C9FAA9-C1C6-4846-855F-19CFABC86708}" presName="sibTrans" presStyleLbl="sibTrans2D1" presStyleIdx="2" presStyleCnt="7"/>
      <dgm:spPr/>
      <dgm:t>
        <a:bodyPr/>
        <a:lstStyle/>
        <a:p>
          <a:endParaRPr lang="en-US"/>
        </a:p>
      </dgm:t>
    </dgm:pt>
    <dgm:pt modelId="{F8F9FB0C-0A40-486C-932C-96697C77AB5F}" type="pres">
      <dgm:prSet presAssocID="{86C9FAA9-C1C6-4846-855F-19CFABC86708}" presName="connectorText" presStyleLbl="sibTrans2D1" presStyleIdx="2" presStyleCnt="7"/>
      <dgm:spPr/>
      <dgm:t>
        <a:bodyPr/>
        <a:lstStyle/>
        <a:p>
          <a:endParaRPr lang="en-US"/>
        </a:p>
      </dgm:t>
    </dgm:pt>
    <dgm:pt modelId="{7F861F10-90CA-4460-A57C-183B51BD34C0}" type="pres">
      <dgm:prSet presAssocID="{A6E8FBA2-E8E6-4C84-BD71-BDEAD0B55670}" presName="node" presStyleLbl="node1" presStyleIdx="3" presStyleCnt="7">
        <dgm:presLayoutVars>
          <dgm:bulletEnabled val="1"/>
        </dgm:presLayoutVars>
      </dgm:prSet>
      <dgm:spPr/>
      <dgm:t>
        <a:bodyPr/>
        <a:lstStyle/>
        <a:p>
          <a:endParaRPr lang="en-US"/>
        </a:p>
      </dgm:t>
    </dgm:pt>
    <dgm:pt modelId="{355E92F2-ACDA-44F1-8F9D-40A2BFAB406A}" type="pres">
      <dgm:prSet presAssocID="{CD4E6F74-C288-4B0D-AD3D-434C957C5D2C}" presName="sibTrans" presStyleLbl="sibTrans2D1" presStyleIdx="3" presStyleCnt="7"/>
      <dgm:spPr/>
      <dgm:t>
        <a:bodyPr/>
        <a:lstStyle/>
        <a:p>
          <a:endParaRPr lang="en-US"/>
        </a:p>
      </dgm:t>
    </dgm:pt>
    <dgm:pt modelId="{5909BDAE-775D-4863-B488-B5A819C24757}" type="pres">
      <dgm:prSet presAssocID="{CD4E6F74-C288-4B0D-AD3D-434C957C5D2C}" presName="connectorText" presStyleLbl="sibTrans2D1" presStyleIdx="3" presStyleCnt="7"/>
      <dgm:spPr/>
      <dgm:t>
        <a:bodyPr/>
        <a:lstStyle/>
        <a:p>
          <a:endParaRPr lang="en-US"/>
        </a:p>
      </dgm:t>
    </dgm:pt>
    <dgm:pt modelId="{723ADC7D-9D06-4696-9C7E-7BCC0A46AA59}" type="pres">
      <dgm:prSet presAssocID="{34137934-3294-490D-93FA-F381C0EF4EF8}" presName="node" presStyleLbl="node1" presStyleIdx="4" presStyleCnt="7">
        <dgm:presLayoutVars>
          <dgm:bulletEnabled val="1"/>
        </dgm:presLayoutVars>
      </dgm:prSet>
      <dgm:spPr/>
      <dgm:t>
        <a:bodyPr/>
        <a:lstStyle/>
        <a:p>
          <a:endParaRPr lang="en-US"/>
        </a:p>
      </dgm:t>
    </dgm:pt>
    <dgm:pt modelId="{B15ADC6C-DE83-446D-B63F-EA70AC287F71}" type="pres">
      <dgm:prSet presAssocID="{9BD8BE27-FD02-4E1A-8378-A4AEEE5223C1}" presName="sibTrans" presStyleLbl="sibTrans2D1" presStyleIdx="4" presStyleCnt="7"/>
      <dgm:spPr/>
      <dgm:t>
        <a:bodyPr/>
        <a:lstStyle/>
        <a:p>
          <a:endParaRPr lang="en-US"/>
        </a:p>
      </dgm:t>
    </dgm:pt>
    <dgm:pt modelId="{715BBF59-FAF6-4563-BF06-171CFB410D35}" type="pres">
      <dgm:prSet presAssocID="{9BD8BE27-FD02-4E1A-8378-A4AEEE5223C1}" presName="connectorText" presStyleLbl="sibTrans2D1" presStyleIdx="4" presStyleCnt="7"/>
      <dgm:spPr/>
      <dgm:t>
        <a:bodyPr/>
        <a:lstStyle/>
        <a:p>
          <a:endParaRPr lang="en-US"/>
        </a:p>
      </dgm:t>
    </dgm:pt>
    <dgm:pt modelId="{9398AD4C-C35B-43C9-83F6-DD9895B972B3}" type="pres">
      <dgm:prSet presAssocID="{A3B1305F-AB66-4B55-BF29-50EDD6A9F524}" presName="node" presStyleLbl="node1" presStyleIdx="5" presStyleCnt="7">
        <dgm:presLayoutVars>
          <dgm:bulletEnabled val="1"/>
        </dgm:presLayoutVars>
      </dgm:prSet>
      <dgm:spPr/>
      <dgm:t>
        <a:bodyPr/>
        <a:lstStyle/>
        <a:p>
          <a:endParaRPr lang="en-US"/>
        </a:p>
      </dgm:t>
    </dgm:pt>
    <dgm:pt modelId="{E31DEB6E-40F6-49AB-9184-ACD523928BC8}" type="pres">
      <dgm:prSet presAssocID="{2F273742-C03E-49F9-9226-65BBE9EA7995}" presName="sibTrans" presStyleLbl="sibTrans2D1" presStyleIdx="5" presStyleCnt="7"/>
      <dgm:spPr/>
      <dgm:t>
        <a:bodyPr/>
        <a:lstStyle/>
        <a:p>
          <a:endParaRPr lang="en-US"/>
        </a:p>
      </dgm:t>
    </dgm:pt>
    <dgm:pt modelId="{C342EABF-8BF9-47AE-BDAF-0659750D4244}" type="pres">
      <dgm:prSet presAssocID="{2F273742-C03E-49F9-9226-65BBE9EA7995}" presName="connectorText" presStyleLbl="sibTrans2D1" presStyleIdx="5" presStyleCnt="7"/>
      <dgm:spPr/>
      <dgm:t>
        <a:bodyPr/>
        <a:lstStyle/>
        <a:p>
          <a:endParaRPr lang="en-US"/>
        </a:p>
      </dgm:t>
    </dgm:pt>
    <dgm:pt modelId="{89B5D295-24A4-4AED-BBF8-3112ECCA528F}" type="pres">
      <dgm:prSet presAssocID="{B88CC247-4C6E-4818-B5A7-D5CFE40A1190}" presName="node" presStyleLbl="node1" presStyleIdx="6" presStyleCnt="7">
        <dgm:presLayoutVars>
          <dgm:bulletEnabled val="1"/>
        </dgm:presLayoutVars>
      </dgm:prSet>
      <dgm:spPr/>
      <dgm:t>
        <a:bodyPr/>
        <a:lstStyle/>
        <a:p>
          <a:endParaRPr lang="en-US"/>
        </a:p>
      </dgm:t>
    </dgm:pt>
    <dgm:pt modelId="{48919DF0-8A6B-4CDA-BB33-6C098F6CD54A}" type="pres">
      <dgm:prSet presAssocID="{75E97EC2-D988-4E5D-87C7-216DACF98312}" presName="sibTrans" presStyleLbl="sibTrans2D1" presStyleIdx="6" presStyleCnt="7"/>
      <dgm:spPr/>
      <dgm:t>
        <a:bodyPr/>
        <a:lstStyle/>
        <a:p>
          <a:endParaRPr lang="en-US"/>
        </a:p>
      </dgm:t>
    </dgm:pt>
    <dgm:pt modelId="{BCD8B330-73F6-4AD8-BE3E-72D472ACDC77}" type="pres">
      <dgm:prSet presAssocID="{75E97EC2-D988-4E5D-87C7-216DACF98312}" presName="connectorText" presStyleLbl="sibTrans2D1" presStyleIdx="6" presStyleCnt="7"/>
      <dgm:spPr/>
      <dgm:t>
        <a:bodyPr/>
        <a:lstStyle/>
        <a:p>
          <a:endParaRPr lang="en-US"/>
        </a:p>
      </dgm:t>
    </dgm:pt>
  </dgm:ptLst>
  <dgm:cxnLst>
    <dgm:cxn modelId="{E5F6E613-5510-4735-84E4-3E7613E2C071}" type="presOf" srcId="{9BD8BE27-FD02-4E1A-8378-A4AEEE5223C1}" destId="{715BBF59-FAF6-4563-BF06-171CFB410D35}" srcOrd="1" destOrd="0" presId="urn:microsoft.com/office/officeart/2005/8/layout/cycle2"/>
    <dgm:cxn modelId="{584484A5-C46F-4CD3-B5C3-801C1E21963A}" type="presOf" srcId="{9BD8BE27-FD02-4E1A-8378-A4AEEE5223C1}" destId="{B15ADC6C-DE83-446D-B63F-EA70AC287F71}" srcOrd="0" destOrd="0" presId="urn:microsoft.com/office/officeart/2005/8/layout/cycle2"/>
    <dgm:cxn modelId="{6D8BDDEC-161F-4D12-B85C-1D2CB186E3C6}" type="presOf" srcId="{1418FB10-1329-458F-A220-18F78BD73CBE}" destId="{C10183EF-66E9-4A83-9D49-56515DA6F8DB}" srcOrd="0" destOrd="0" presId="urn:microsoft.com/office/officeart/2005/8/layout/cycle2"/>
    <dgm:cxn modelId="{AB682C1A-AFDD-4664-BD63-D49082486083}" srcId="{89BCA95B-8C7E-405B-B13F-0DE46F8E3499}" destId="{34137934-3294-490D-93FA-F381C0EF4EF8}" srcOrd="4" destOrd="0" parTransId="{B069191D-2A01-47A6-888F-F382923935F7}" sibTransId="{9BD8BE27-FD02-4E1A-8378-A4AEEE5223C1}"/>
    <dgm:cxn modelId="{1FC6ACEC-D413-43FE-8DD6-09DA81390272}" srcId="{89BCA95B-8C7E-405B-B13F-0DE46F8E3499}" destId="{AD24157D-87C3-4198-B74A-5CE24E87D06E}" srcOrd="0" destOrd="0" parTransId="{0F267C02-600A-4B21-A027-C5250F5A4D31}" sibTransId="{1418FB10-1329-458F-A220-18F78BD73CBE}"/>
    <dgm:cxn modelId="{AC82D3AB-CBC2-4751-9E03-444A36515EA5}" type="presOf" srcId="{A3B1305F-AB66-4B55-BF29-50EDD6A9F524}" destId="{9398AD4C-C35B-43C9-83F6-DD9895B972B3}" srcOrd="0" destOrd="0" presId="urn:microsoft.com/office/officeart/2005/8/layout/cycle2"/>
    <dgm:cxn modelId="{AAF0F2BB-02B3-47C6-83AC-CA19A900182F}" srcId="{89BCA95B-8C7E-405B-B13F-0DE46F8E3499}" destId="{BFEB8882-91D3-48DE-A245-3017550D0708}" srcOrd="2" destOrd="0" parTransId="{2EBAB324-A32A-4D0F-A984-E0DA55F70E7B}" sibTransId="{86C9FAA9-C1C6-4846-855F-19CFABC86708}"/>
    <dgm:cxn modelId="{41AD683E-50FE-43C3-8738-2B3320F79C00}" type="presOf" srcId="{5E1F70C2-88B5-4F6B-B63A-92BD4A5C47B1}" destId="{8216EFF3-92B0-4033-979A-71A48CC5FBFD}" srcOrd="0" destOrd="0" presId="urn:microsoft.com/office/officeart/2005/8/layout/cycle2"/>
    <dgm:cxn modelId="{69282B7E-1121-494D-BCD4-0F4A3F2ADFC4}" type="presOf" srcId="{2F273742-C03E-49F9-9226-65BBE9EA7995}" destId="{E31DEB6E-40F6-49AB-9184-ACD523928BC8}" srcOrd="0" destOrd="0" presId="urn:microsoft.com/office/officeart/2005/8/layout/cycle2"/>
    <dgm:cxn modelId="{96D0E93D-F572-4858-B063-EFD56A3BC55C}" type="presOf" srcId="{B88CC247-4C6E-4818-B5A7-D5CFE40A1190}" destId="{89B5D295-24A4-4AED-BBF8-3112ECCA528F}" srcOrd="0" destOrd="0" presId="urn:microsoft.com/office/officeart/2005/8/layout/cycle2"/>
    <dgm:cxn modelId="{FB60E68C-61CD-4A95-96F1-451C8B4538E2}" type="presOf" srcId="{89BCA95B-8C7E-405B-B13F-0DE46F8E3499}" destId="{4C8F3860-4548-4E65-BECF-E5F8421FE0AD}" srcOrd="0" destOrd="0" presId="urn:microsoft.com/office/officeart/2005/8/layout/cycle2"/>
    <dgm:cxn modelId="{9CE9B3BF-8EAF-414A-961B-7F929211DA1C}" type="presOf" srcId="{A6E8FBA2-E8E6-4C84-BD71-BDEAD0B55670}" destId="{7F861F10-90CA-4460-A57C-183B51BD34C0}" srcOrd="0" destOrd="0" presId="urn:microsoft.com/office/officeart/2005/8/layout/cycle2"/>
    <dgm:cxn modelId="{B77D7E17-7BD6-4A3C-AAC9-781EA2AC7A10}" type="presOf" srcId="{75E97EC2-D988-4E5D-87C7-216DACF98312}" destId="{48919DF0-8A6B-4CDA-BB33-6C098F6CD54A}" srcOrd="0" destOrd="0" presId="urn:microsoft.com/office/officeart/2005/8/layout/cycle2"/>
    <dgm:cxn modelId="{06E5CF21-0626-4E5D-92E7-BF4499587596}" type="presOf" srcId="{5E1F70C2-88B5-4F6B-B63A-92BD4A5C47B1}" destId="{1F00851E-AB3C-4D30-BD26-4ADEE8EDEA32}" srcOrd="1" destOrd="0" presId="urn:microsoft.com/office/officeart/2005/8/layout/cycle2"/>
    <dgm:cxn modelId="{D74DC9C7-24DE-4A1F-962A-58CCA266BD3A}" type="presOf" srcId="{BE30E200-6BF8-450A-AA5A-C7F9A1DB0BAC}" destId="{412B8D87-5B44-41D4-9883-8D7DEC1CFFD4}" srcOrd="0" destOrd="0" presId="urn:microsoft.com/office/officeart/2005/8/layout/cycle2"/>
    <dgm:cxn modelId="{E13DDF8D-B7A9-4BD0-8CDF-94624AA18264}" srcId="{89BCA95B-8C7E-405B-B13F-0DE46F8E3499}" destId="{B88CC247-4C6E-4818-B5A7-D5CFE40A1190}" srcOrd="6" destOrd="0" parTransId="{D17F1811-B352-4609-8D58-B91EEBC409AF}" sibTransId="{75E97EC2-D988-4E5D-87C7-216DACF98312}"/>
    <dgm:cxn modelId="{72EC49DD-244D-4336-AD9F-694BBD5772A2}" type="presOf" srcId="{75E97EC2-D988-4E5D-87C7-216DACF98312}" destId="{BCD8B330-73F6-4AD8-BE3E-72D472ACDC77}" srcOrd="1" destOrd="0" presId="urn:microsoft.com/office/officeart/2005/8/layout/cycle2"/>
    <dgm:cxn modelId="{70059333-5B01-4A0E-9439-C93D9FFB50D9}" type="presOf" srcId="{AD24157D-87C3-4198-B74A-5CE24E87D06E}" destId="{2D33F751-54DC-47BF-AD26-8F78E7A774B4}" srcOrd="0" destOrd="0" presId="urn:microsoft.com/office/officeart/2005/8/layout/cycle2"/>
    <dgm:cxn modelId="{F31AF5AF-C942-4116-8D3D-0E575C86A99A}" type="presOf" srcId="{86C9FAA9-C1C6-4846-855F-19CFABC86708}" destId="{F8F9FB0C-0A40-486C-932C-96697C77AB5F}" srcOrd="1" destOrd="0" presId="urn:microsoft.com/office/officeart/2005/8/layout/cycle2"/>
    <dgm:cxn modelId="{A5653C93-1EE4-4B57-8E21-D07E2855DAD5}" type="presOf" srcId="{34137934-3294-490D-93FA-F381C0EF4EF8}" destId="{723ADC7D-9D06-4696-9C7E-7BCC0A46AA59}" srcOrd="0" destOrd="0" presId="urn:microsoft.com/office/officeart/2005/8/layout/cycle2"/>
    <dgm:cxn modelId="{B48FA2E8-E294-4DA3-AD83-57E75B88FFAD}" type="presOf" srcId="{1418FB10-1329-458F-A220-18F78BD73CBE}" destId="{E1AA4E5A-B483-4438-882D-18E31065D981}" srcOrd="1" destOrd="0" presId="urn:microsoft.com/office/officeart/2005/8/layout/cycle2"/>
    <dgm:cxn modelId="{4102AFEF-DE5B-4B24-998D-50AAEF62D26D}" srcId="{89BCA95B-8C7E-405B-B13F-0DE46F8E3499}" destId="{BE30E200-6BF8-450A-AA5A-C7F9A1DB0BAC}" srcOrd="1" destOrd="0" parTransId="{7550DCC8-B124-44FC-882F-D159412C039D}" sibTransId="{5E1F70C2-88B5-4F6B-B63A-92BD4A5C47B1}"/>
    <dgm:cxn modelId="{BE10547F-0892-4854-8D14-CE217F59397E}" srcId="{89BCA95B-8C7E-405B-B13F-0DE46F8E3499}" destId="{A6E8FBA2-E8E6-4C84-BD71-BDEAD0B55670}" srcOrd="3" destOrd="0" parTransId="{BF22D6BC-DEE3-4FA5-BB6C-538DDAD14825}" sibTransId="{CD4E6F74-C288-4B0D-AD3D-434C957C5D2C}"/>
    <dgm:cxn modelId="{A0A6B98C-9776-426D-8EDF-38B96D758958}" type="presOf" srcId="{86C9FAA9-C1C6-4846-855F-19CFABC86708}" destId="{0D690B0E-E5E1-4993-B53F-68C0D8B63E15}" srcOrd="0" destOrd="0" presId="urn:microsoft.com/office/officeart/2005/8/layout/cycle2"/>
    <dgm:cxn modelId="{5792CDED-A7D8-4151-8037-AF498BFDDEAF}" srcId="{89BCA95B-8C7E-405B-B13F-0DE46F8E3499}" destId="{A3B1305F-AB66-4B55-BF29-50EDD6A9F524}" srcOrd="5" destOrd="0" parTransId="{5A8B43ED-85C1-4B79-881C-A82CC71F1A1A}" sibTransId="{2F273742-C03E-49F9-9226-65BBE9EA7995}"/>
    <dgm:cxn modelId="{8392F81D-CC4B-460F-B810-407B2EA55677}" type="presOf" srcId="{CD4E6F74-C288-4B0D-AD3D-434C957C5D2C}" destId="{5909BDAE-775D-4863-B488-B5A819C24757}" srcOrd="1" destOrd="0" presId="urn:microsoft.com/office/officeart/2005/8/layout/cycle2"/>
    <dgm:cxn modelId="{B2807AE0-313E-41F7-A8C1-707BA24BFA27}" type="presOf" srcId="{CD4E6F74-C288-4B0D-AD3D-434C957C5D2C}" destId="{355E92F2-ACDA-44F1-8F9D-40A2BFAB406A}" srcOrd="0" destOrd="0" presId="urn:microsoft.com/office/officeart/2005/8/layout/cycle2"/>
    <dgm:cxn modelId="{3833E706-B378-4EBE-BEC9-06F43A34F0BB}" type="presOf" srcId="{BFEB8882-91D3-48DE-A245-3017550D0708}" destId="{F8CE2055-16C9-4C6A-84E0-CCA5B58FC4DC}" srcOrd="0" destOrd="0" presId="urn:microsoft.com/office/officeart/2005/8/layout/cycle2"/>
    <dgm:cxn modelId="{E2AD71FF-FB7C-4325-804C-24A0910CEB2E}" type="presOf" srcId="{2F273742-C03E-49F9-9226-65BBE9EA7995}" destId="{C342EABF-8BF9-47AE-BDAF-0659750D4244}" srcOrd="1" destOrd="0" presId="urn:microsoft.com/office/officeart/2005/8/layout/cycle2"/>
    <dgm:cxn modelId="{9960AF21-78DB-4711-8086-170589148D30}" type="presParOf" srcId="{4C8F3860-4548-4E65-BECF-E5F8421FE0AD}" destId="{2D33F751-54DC-47BF-AD26-8F78E7A774B4}" srcOrd="0" destOrd="0" presId="urn:microsoft.com/office/officeart/2005/8/layout/cycle2"/>
    <dgm:cxn modelId="{02B8F3FD-0825-460E-848B-9AC4900CB579}" type="presParOf" srcId="{4C8F3860-4548-4E65-BECF-E5F8421FE0AD}" destId="{C10183EF-66E9-4A83-9D49-56515DA6F8DB}" srcOrd="1" destOrd="0" presId="urn:microsoft.com/office/officeart/2005/8/layout/cycle2"/>
    <dgm:cxn modelId="{44A28618-6F2C-47BC-8194-6D57179B2643}" type="presParOf" srcId="{C10183EF-66E9-4A83-9D49-56515DA6F8DB}" destId="{E1AA4E5A-B483-4438-882D-18E31065D981}" srcOrd="0" destOrd="0" presId="urn:microsoft.com/office/officeart/2005/8/layout/cycle2"/>
    <dgm:cxn modelId="{588B9FDB-21FB-4B1E-B329-D06C7984C186}" type="presParOf" srcId="{4C8F3860-4548-4E65-BECF-E5F8421FE0AD}" destId="{412B8D87-5B44-41D4-9883-8D7DEC1CFFD4}" srcOrd="2" destOrd="0" presId="urn:microsoft.com/office/officeart/2005/8/layout/cycle2"/>
    <dgm:cxn modelId="{4DF4E17F-9FB2-44D5-8CA7-B1258391DEA9}" type="presParOf" srcId="{4C8F3860-4548-4E65-BECF-E5F8421FE0AD}" destId="{8216EFF3-92B0-4033-979A-71A48CC5FBFD}" srcOrd="3" destOrd="0" presId="urn:microsoft.com/office/officeart/2005/8/layout/cycle2"/>
    <dgm:cxn modelId="{ADAE784E-F760-4DAC-83C5-836A5140A60C}" type="presParOf" srcId="{8216EFF3-92B0-4033-979A-71A48CC5FBFD}" destId="{1F00851E-AB3C-4D30-BD26-4ADEE8EDEA32}" srcOrd="0" destOrd="0" presId="urn:microsoft.com/office/officeart/2005/8/layout/cycle2"/>
    <dgm:cxn modelId="{CD94C306-6A96-4D99-A1DD-AF185322A873}" type="presParOf" srcId="{4C8F3860-4548-4E65-BECF-E5F8421FE0AD}" destId="{F8CE2055-16C9-4C6A-84E0-CCA5B58FC4DC}" srcOrd="4" destOrd="0" presId="urn:microsoft.com/office/officeart/2005/8/layout/cycle2"/>
    <dgm:cxn modelId="{4918294A-8E2A-428E-9021-3365D9B9243D}" type="presParOf" srcId="{4C8F3860-4548-4E65-BECF-E5F8421FE0AD}" destId="{0D690B0E-E5E1-4993-B53F-68C0D8B63E15}" srcOrd="5" destOrd="0" presId="urn:microsoft.com/office/officeart/2005/8/layout/cycle2"/>
    <dgm:cxn modelId="{69DEBF19-977D-47AA-9F0C-5B9CF73DF1B3}" type="presParOf" srcId="{0D690B0E-E5E1-4993-B53F-68C0D8B63E15}" destId="{F8F9FB0C-0A40-486C-932C-96697C77AB5F}" srcOrd="0" destOrd="0" presId="urn:microsoft.com/office/officeart/2005/8/layout/cycle2"/>
    <dgm:cxn modelId="{EEB3E02E-C02A-4CB8-964E-571BBB2C54AD}" type="presParOf" srcId="{4C8F3860-4548-4E65-BECF-E5F8421FE0AD}" destId="{7F861F10-90CA-4460-A57C-183B51BD34C0}" srcOrd="6" destOrd="0" presId="urn:microsoft.com/office/officeart/2005/8/layout/cycle2"/>
    <dgm:cxn modelId="{48083AD8-C15B-424A-B7D3-44690C055306}" type="presParOf" srcId="{4C8F3860-4548-4E65-BECF-E5F8421FE0AD}" destId="{355E92F2-ACDA-44F1-8F9D-40A2BFAB406A}" srcOrd="7" destOrd="0" presId="urn:microsoft.com/office/officeart/2005/8/layout/cycle2"/>
    <dgm:cxn modelId="{70B9B78F-DFED-4583-883F-9BC7EE97ED55}" type="presParOf" srcId="{355E92F2-ACDA-44F1-8F9D-40A2BFAB406A}" destId="{5909BDAE-775D-4863-B488-B5A819C24757}" srcOrd="0" destOrd="0" presId="urn:microsoft.com/office/officeart/2005/8/layout/cycle2"/>
    <dgm:cxn modelId="{7AFB8F02-2587-4E41-8CDC-3AFE1D5E5F03}" type="presParOf" srcId="{4C8F3860-4548-4E65-BECF-E5F8421FE0AD}" destId="{723ADC7D-9D06-4696-9C7E-7BCC0A46AA59}" srcOrd="8" destOrd="0" presId="urn:microsoft.com/office/officeart/2005/8/layout/cycle2"/>
    <dgm:cxn modelId="{335C7DD1-D102-454D-AB6B-746F25634CD5}" type="presParOf" srcId="{4C8F3860-4548-4E65-BECF-E5F8421FE0AD}" destId="{B15ADC6C-DE83-446D-B63F-EA70AC287F71}" srcOrd="9" destOrd="0" presId="urn:microsoft.com/office/officeart/2005/8/layout/cycle2"/>
    <dgm:cxn modelId="{9E142BD5-0E86-4094-AFBE-12DA48EED982}" type="presParOf" srcId="{B15ADC6C-DE83-446D-B63F-EA70AC287F71}" destId="{715BBF59-FAF6-4563-BF06-171CFB410D35}" srcOrd="0" destOrd="0" presId="urn:microsoft.com/office/officeart/2005/8/layout/cycle2"/>
    <dgm:cxn modelId="{DA6FEE4D-D585-4FDE-9FD7-C1BA788F03D4}" type="presParOf" srcId="{4C8F3860-4548-4E65-BECF-E5F8421FE0AD}" destId="{9398AD4C-C35B-43C9-83F6-DD9895B972B3}" srcOrd="10" destOrd="0" presId="urn:microsoft.com/office/officeart/2005/8/layout/cycle2"/>
    <dgm:cxn modelId="{0D218949-F030-4AB6-A4B1-72A411178275}" type="presParOf" srcId="{4C8F3860-4548-4E65-BECF-E5F8421FE0AD}" destId="{E31DEB6E-40F6-49AB-9184-ACD523928BC8}" srcOrd="11" destOrd="0" presId="urn:microsoft.com/office/officeart/2005/8/layout/cycle2"/>
    <dgm:cxn modelId="{61AA96A6-4790-4864-8533-F44325B5B6B9}" type="presParOf" srcId="{E31DEB6E-40F6-49AB-9184-ACD523928BC8}" destId="{C342EABF-8BF9-47AE-BDAF-0659750D4244}" srcOrd="0" destOrd="0" presId="urn:microsoft.com/office/officeart/2005/8/layout/cycle2"/>
    <dgm:cxn modelId="{424F47D7-2636-49C2-93CE-3663E9E14CE9}" type="presParOf" srcId="{4C8F3860-4548-4E65-BECF-E5F8421FE0AD}" destId="{89B5D295-24A4-4AED-BBF8-3112ECCA528F}" srcOrd="12" destOrd="0" presId="urn:microsoft.com/office/officeart/2005/8/layout/cycle2"/>
    <dgm:cxn modelId="{6C43B33C-6B9C-4CB7-B324-63A379B12C68}" type="presParOf" srcId="{4C8F3860-4548-4E65-BECF-E5F8421FE0AD}" destId="{48919DF0-8A6B-4CDA-BB33-6C098F6CD54A}" srcOrd="13" destOrd="0" presId="urn:microsoft.com/office/officeart/2005/8/layout/cycle2"/>
    <dgm:cxn modelId="{3FA78823-BB51-43AE-92DD-EA5223222D7F}" type="presParOf" srcId="{48919DF0-8A6B-4CDA-BB33-6C098F6CD54A}" destId="{BCD8B330-73F6-4AD8-BE3E-72D472ACDC7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A1C3C4-5C8C-442C-80DB-F53BC9CE6485}"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AF13481B-DB78-4741-B93D-421721CB5967}">
      <dgm:prSet phldrT="[Text]"/>
      <dgm:spPr/>
      <dgm:t>
        <a:bodyPr/>
        <a:lstStyle/>
        <a:p>
          <a:r>
            <a:rPr lang="en-US" dirty="0" smtClean="0"/>
            <a:t>Transportation of Students and Equipment to Events</a:t>
          </a:r>
          <a:endParaRPr lang="en-US" dirty="0"/>
        </a:p>
      </dgm:t>
    </dgm:pt>
    <dgm:pt modelId="{4A07599F-0E3C-4AFA-8483-CBD1761E8FC8}" type="parTrans" cxnId="{A01ABD01-D78D-4290-A346-74BE64EA2B9B}">
      <dgm:prSet/>
      <dgm:spPr/>
      <dgm:t>
        <a:bodyPr/>
        <a:lstStyle/>
        <a:p>
          <a:endParaRPr lang="en-US"/>
        </a:p>
      </dgm:t>
    </dgm:pt>
    <dgm:pt modelId="{BB86EA62-0D94-45E0-9F32-1CDFDB48C681}" type="sibTrans" cxnId="{A01ABD01-D78D-4290-A346-74BE64EA2B9B}">
      <dgm:prSet/>
      <dgm:spPr/>
      <dgm:t>
        <a:bodyPr/>
        <a:lstStyle/>
        <a:p>
          <a:endParaRPr lang="en-US"/>
        </a:p>
      </dgm:t>
    </dgm:pt>
    <dgm:pt modelId="{18C0C00A-7D1D-49D2-850B-F612AABCEC94}">
      <dgm:prSet phldrT="[Text]"/>
      <dgm:spPr/>
      <dgm:t>
        <a:bodyPr/>
        <a:lstStyle/>
        <a:p>
          <a:r>
            <a:rPr lang="en-US" dirty="0" smtClean="0"/>
            <a:t>Purchase, Repair, and Upkeep of Orchestra and Band Instruments</a:t>
          </a:r>
          <a:endParaRPr lang="en-US" dirty="0"/>
        </a:p>
      </dgm:t>
    </dgm:pt>
    <dgm:pt modelId="{24CCE6ED-7B01-48F9-886B-DA12C75D0134}" type="parTrans" cxnId="{A5080EC2-3CD6-4D92-926B-09BCE2C68D84}">
      <dgm:prSet/>
      <dgm:spPr/>
      <dgm:t>
        <a:bodyPr/>
        <a:lstStyle/>
        <a:p>
          <a:endParaRPr lang="en-US"/>
        </a:p>
      </dgm:t>
    </dgm:pt>
    <dgm:pt modelId="{2573CB93-1536-4C4C-A87D-4E75D07D7030}" type="sibTrans" cxnId="{A5080EC2-3CD6-4D92-926B-09BCE2C68D84}">
      <dgm:prSet/>
      <dgm:spPr/>
      <dgm:t>
        <a:bodyPr/>
        <a:lstStyle/>
        <a:p>
          <a:endParaRPr lang="en-US"/>
        </a:p>
      </dgm:t>
    </dgm:pt>
    <dgm:pt modelId="{175D4353-76FE-46B2-8E32-BCA6B1ECC7D0}">
      <dgm:prSet phldrT="[Text]"/>
      <dgm:spPr/>
      <dgm:t>
        <a:bodyPr/>
        <a:lstStyle/>
        <a:p>
          <a:r>
            <a:rPr lang="en-US" dirty="0" smtClean="0"/>
            <a:t>Food Service for Students</a:t>
          </a:r>
          <a:endParaRPr lang="en-US" dirty="0"/>
        </a:p>
      </dgm:t>
    </dgm:pt>
    <dgm:pt modelId="{B65BBC03-637D-4919-9604-217F4F8FE18B}" type="parTrans" cxnId="{CF7FBC6A-DFF6-4B38-A372-5C387722A922}">
      <dgm:prSet/>
      <dgm:spPr/>
      <dgm:t>
        <a:bodyPr/>
        <a:lstStyle/>
        <a:p>
          <a:endParaRPr lang="en-US"/>
        </a:p>
      </dgm:t>
    </dgm:pt>
    <dgm:pt modelId="{88821E86-C512-48C3-B7F8-B297C5AD85EC}" type="sibTrans" cxnId="{CF7FBC6A-DFF6-4B38-A372-5C387722A922}">
      <dgm:prSet/>
      <dgm:spPr/>
      <dgm:t>
        <a:bodyPr/>
        <a:lstStyle/>
        <a:p>
          <a:endParaRPr lang="en-US"/>
        </a:p>
      </dgm:t>
    </dgm:pt>
    <dgm:pt modelId="{DFF69B85-8934-423D-A2E2-11DAE9F7E414}">
      <dgm:prSet phldrT="[Text]"/>
      <dgm:spPr/>
      <dgm:t>
        <a:bodyPr/>
        <a:lstStyle/>
        <a:p>
          <a:r>
            <a:rPr lang="en-US" dirty="0" smtClean="0"/>
            <a:t>Music Senior Recognition Banquet</a:t>
          </a:r>
          <a:endParaRPr lang="en-US" dirty="0"/>
        </a:p>
      </dgm:t>
    </dgm:pt>
    <dgm:pt modelId="{00F795CA-A5A8-4318-A908-85C1B4803A2A}" type="parTrans" cxnId="{8DB45359-DB5B-46A5-8D6A-C1E8F444C4FC}">
      <dgm:prSet/>
      <dgm:spPr/>
      <dgm:t>
        <a:bodyPr/>
        <a:lstStyle/>
        <a:p>
          <a:endParaRPr lang="en-US"/>
        </a:p>
      </dgm:t>
    </dgm:pt>
    <dgm:pt modelId="{7B7A5A01-A85B-4B8B-9B44-AD4C44DBD4EF}" type="sibTrans" cxnId="{8DB45359-DB5B-46A5-8D6A-C1E8F444C4FC}">
      <dgm:prSet/>
      <dgm:spPr/>
      <dgm:t>
        <a:bodyPr/>
        <a:lstStyle/>
        <a:p>
          <a:endParaRPr lang="en-US"/>
        </a:p>
      </dgm:t>
    </dgm:pt>
    <dgm:pt modelId="{DCAEEF3D-F507-46EB-8063-219207275017}">
      <dgm:prSet phldrT="[Text]"/>
      <dgm:spPr/>
      <dgm:t>
        <a:bodyPr/>
        <a:lstStyle/>
        <a:p>
          <a:r>
            <a:rPr lang="en-US" dirty="0" smtClean="0"/>
            <a:t>Chaperoning Events</a:t>
          </a:r>
          <a:endParaRPr lang="en-US" dirty="0"/>
        </a:p>
      </dgm:t>
    </dgm:pt>
    <dgm:pt modelId="{37E6F189-D707-4902-B66C-2DC98BDA12D5}" type="parTrans" cxnId="{7D81B40E-C38A-4797-A23F-CDAFC32EEE07}">
      <dgm:prSet/>
      <dgm:spPr/>
      <dgm:t>
        <a:bodyPr/>
        <a:lstStyle/>
        <a:p>
          <a:endParaRPr lang="en-US"/>
        </a:p>
      </dgm:t>
    </dgm:pt>
    <dgm:pt modelId="{67114590-DB20-469E-B506-05CDD8A11BB9}" type="sibTrans" cxnId="{7D81B40E-C38A-4797-A23F-CDAFC32EEE07}">
      <dgm:prSet/>
      <dgm:spPr/>
      <dgm:t>
        <a:bodyPr/>
        <a:lstStyle/>
        <a:p>
          <a:endParaRPr lang="en-US"/>
        </a:p>
      </dgm:t>
    </dgm:pt>
    <dgm:pt modelId="{B43529B5-9399-4B55-9758-D80177386DA4}">
      <dgm:prSet phldrT="[Text]"/>
      <dgm:spPr/>
      <dgm:t>
        <a:bodyPr/>
        <a:lstStyle/>
        <a:p>
          <a:r>
            <a:rPr lang="en-US" dirty="0" smtClean="0"/>
            <a:t>Music Program Equipment</a:t>
          </a:r>
          <a:endParaRPr lang="en-US" dirty="0"/>
        </a:p>
      </dgm:t>
    </dgm:pt>
    <dgm:pt modelId="{0A6F1A40-5DEB-420A-964D-487A5A3C99B6}" type="parTrans" cxnId="{963F3F78-661C-4AD9-92DA-2A67829178BE}">
      <dgm:prSet/>
      <dgm:spPr/>
      <dgm:t>
        <a:bodyPr/>
        <a:lstStyle/>
        <a:p>
          <a:endParaRPr lang="en-US"/>
        </a:p>
      </dgm:t>
    </dgm:pt>
    <dgm:pt modelId="{9C21F53B-301F-4D31-AB11-E03050A9E937}" type="sibTrans" cxnId="{963F3F78-661C-4AD9-92DA-2A67829178BE}">
      <dgm:prSet/>
      <dgm:spPr/>
      <dgm:t>
        <a:bodyPr/>
        <a:lstStyle/>
        <a:p>
          <a:endParaRPr lang="en-US"/>
        </a:p>
      </dgm:t>
    </dgm:pt>
    <dgm:pt modelId="{3DA6E439-669B-44FC-8965-5AEF4E8A3D63}">
      <dgm:prSet phldrT="[Text]"/>
      <dgm:spPr/>
      <dgm:t>
        <a:bodyPr/>
        <a:lstStyle/>
        <a:p>
          <a:r>
            <a:rPr lang="en-US" dirty="0" smtClean="0"/>
            <a:t>Choral, Jazz, Orchestra, and Band Music</a:t>
          </a:r>
          <a:endParaRPr lang="en-US" dirty="0"/>
        </a:p>
      </dgm:t>
    </dgm:pt>
    <dgm:pt modelId="{6D5B403D-3642-4DF3-990D-6B9FC066E9D6}" type="parTrans" cxnId="{BA927792-A204-4DB5-A3EC-27A42E69C411}">
      <dgm:prSet/>
      <dgm:spPr/>
      <dgm:t>
        <a:bodyPr/>
        <a:lstStyle/>
        <a:p>
          <a:endParaRPr lang="en-US"/>
        </a:p>
      </dgm:t>
    </dgm:pt>
    <dgm:pt modelId="{68864753-507C-480A-B3AA-AD49AC6306BC}" type="sibTrans" cxnId="{BA927792-A204-4DB5-A3EC-27A42E69C411}">
      <dgm:prSet/>
      <dgm:spPr/>
      <dgm:t>
        <a:bodyPr/>
        <a:lstStyle/>
        <a:p>
          <a:endParaRPr lang="en-US"/>
        </a:p>
      </dgm:t>
    </dgm:pt>
    <dgm:pt modelId="{AE2044FE-BC67-44C5-9D8F-B26C096F9D0E}">
      <dgm:prSet phldrT="[Text]"/>
      <dgm:spPr/>
      <dgm:t>
        <a:bodyPr/>
        <a:lstStyle/>
        <a:p>
          <a:r>
            <a:rPr lang="en-US" dirty="0" smtClean="0"/>
            <a:t>Fundraising</a:t>
          </a:r>
          <a:endParaRPr lang="en-US" dirty="0"/>
        </a:p>
      </dgm:t>
    </dgm:pt>
    <dgm:pt modelId="{35D3AACF-A054-419E-B372-3D351DFE1352}" type="parTrans" cxnId="{60EE7C6D-0998-4243-ADA4-49503BD46F47}">
      <dgm:prSet/>
      <dgm:spPr/>
      <dgm:t>
        <a:bodyPr/>
        <a:lstStyle/>
        <a:p>
          <a:endParaRPr lang="en-US"/>
        </a:p>
      </dgm:t>
    </dgm:pt>
    <dgm:pt modelId="{CC72E1CC-9D21-4CA1-A9BB-F7ECE01EE925}" type="sibTrans" cxnId="{60EE7C6D-0998-4243-ADA4-49503BD46F47}">
      <dgm:prSet/>
      <dgm:spPr/>
      <dgm:t>
        <a:bodyPr/>
        <a:lstStyle/>
        <a:p>
          <a:endParaRPr lang="en-US"/>
        </a:p>
      </dgm:t>
    </dgm:pt>
    <dgm:pt modelId="{5CD40D54-66B8-4722-8E3D-1E562977A898}">
      <dgm:prSet phldrT="[Text]"/>
      <dgm:spPr/>
      <dgm:t>
        <a:bodyPr/>
        <a:lstStyle/>
        <a:p>
          <a:r>
            <a:rPr lang="en-US" dirty="0" smtClean="0"/>
            <a:t>Scary Strings Transportation to Towson</a:t>
          </a:r>
          <a:endParaRPr lang="en-US" dirty="0"/>
        </a:p>
      </dgm:t>
    </dgm:pt>
    <dgm:pt modelId="{A8DFF7E0-3B76-4077-B116-74D596C38A8C}" type="parTrans" cxnId="{167C7D59-AAAF-4011-AC41-53666BEFBB60}">
      <dgm:prSet/>
      <dgm:spPr/>
      <dgm:t>
        <a:bodyPr/>
        <a:lstStyle/>
        <a:p>
          <a:endParaRPr lang="en-US"/>
        </a:p>
      </dgm:t>
    </dgm:pt>
    <dgm:pt modelId="{71EBFD19-5850-4E98-89E1-6C4572618775}" type="sibTrans" cxnId="{167C7D59-AAAF-4011-AC41-53666BEFBB60}">
      <dgm:prSet/>
      <dgm:spPr/>
      <dgm:t>
        <a:bodyPr/>
        <a:lstStyle/>
        <a:p>
          <a:endParaRPr lang="en-US"/>
        </a:p>
      </dgm:t>
    </dgm:pt>
    <dgm:pt modelId="{FAE991DE-FD56-4D4E-9155-0812EE4990C0}">
      <dgm:prSet phldrT="[Text]"/>
      <dgm:spPr/>
      <dgm:t>
        <a:bodyPr/>
        <a:lstStyle/>
        <a:p>
          <a:r>
            <a:rPr lang="en-US" dirty="0" smtClean="0"/>
            <a:t>Feeder concert support and decorations</a:t>
          </a:r>
          <a:endParaRPr lang="en-US" dirty="0"/>
        </a:p>
      </dgm:t>
    </dgm:pt>
    <dgm:pt modelId="{4D8415F6-71C9-4A3D-81D3-0D4692E3D3FA}" type="parTrans" cxnId="{06DBDA52-6F1F-4438-AD33-FC8BE0DE5A06}">
      <dgm:prSet/>
      <dgm:spPr/>
      <dgm:t>
        <a:bodyPr/>
        <a:lstStyle/>
        <a:p>
          <a:endParaRPr lang="en-US"/>
        </a:p>
      </dgm:t>
    </dgm:pt>
    <dgm:pt modelId="{2DABDCBC-97A7-4C73-95CD-2C46EA630524}" type="sibTrans" cxnId="{06DBDA52-6F1F-4438-AD33-FC8BE0DE5A06}">
      <dgm:prSet/>
      <dgm:spPr/>
      <dgm:t>
        <a:bodyPr/>
        <a:lstStyle/>
        <a:p>
          <a:endParaRPr lang="en-US"/>
        </a:p>
      </dgm:t>
    </dgm:pt>
    <dgm:pt modelId="{4A6DA781-406C-4999-A1E0-99CE1F5F248E}">
      <dgm:prSet phldrT="[Text]"/>
      <dgm:spPr/>
      <dgm:t>
        <a:bodyPr/>
        <a:lstStyle/>
        <a:p>
          <a:r>
            <a:rPr lang="en-US" dirty="0" smtClean="0"/>
            <a:t>Spring Trip Planning and Financial Support</a:t>
          </a:r>
          <a:endParaRPr lang="en-US" dirty="0"/>
        </a:p>
      </dgm:t>
    </dgm:pt>
    <dgm:pt modelId="{155E27DB-748F-4447-B0F9-7CCEF54D9F41}" type="parTrans" cxnId="{6F5CFD22-5FFC-45F3-A7DF-0FF7F66B724A}">
      <dgm:prSet/>
      <dgm:spPr/>
      <dgm:t>
        <a:bodyPr/>
        <a:lstStyle/>
        <a:p>
          <a:endParaRPr lang="en-US"/>
        </a:p>
      </dgm:t>
    </dgm:pt>
    <dgm:pt modelId="{A71B0DFE-1932-43C2-8FF0-CCBB6B0A2356}" type="sibTrans" cxnId="{6F5CFD22-5FFC-45F3-A7DF-0FF7F66B724A}">
      <dgm:prSet/>
      <dgm:spPr/>
      <dgm:t>
        <a:bodyPr/>
        <a:lstStyle/>
        <a:p>
          <a:endParaRPr lang="en-US"/>
        </a:p>
      </dgm:t>
    </dgm:pt>
    <dgm:pt modelId="{8B3CC2D3-5EA3-46B0-B624-F1225699AE6C}">
      <dgm:prSet phldrT="[Text]"/>
      <dgm:spPr/>
      <dgm:t>
        <a:bodyPr/>
        <a:lstStyle/>
        <a:p>
          <a:r>
            <a:rPr lang="en-US" dirty="0" err="1" smtClean="0"/>
            <a:t>Playathon</a:t>
          </a:r>
          <a:r>
            <a:rPr lang="en-US" dirty="0" smtClean="0"/>
            <a:t> Guest Clinician fees</a:t>
          </a:r>
          <a:endParaRPr lang="en-US" dirty="0"/>
        </a:p>
      </dgm:t>
    </dgm:pt>
    <dgm:pt modelId="{C4B300BB-8A5C-4F51-AFE4-CD7E00B95C76}" type="parTrans" cxnId="{7CD52A9C-5426-47AB-BA7D-929F48FCE20F}">
      <dgm:prSet/>
      <dgm:spPr/>
      <dgm:t>
        <a:bodyPr/>
        <a:lstStyle/>
        <a:p>
          <a:endParaRPr lang="en-US"/>
        </a:p>
      </dgm:t>
    </dgm:pt>
    <dgm:pt modelId="{9A24027C-9B2A-46F7-9D88-6DCC772EDDD5}" type="sibTrans" cxnId="{7CD52A9C-5426-47AB-BA7D-929F48FCE20F}">
      <dgm:prSet/>
      <dgm:spPr/>
      <dgm:t>
        <a:bodyPr/>
        <a:lstStyle/>
        <a:p>
          <a:endParaRPr lang="en-US"/>
        </a:p>
      </dgm:t>
    </dgm:pt>
    <dgm:pt modelId="{66B7508A-21DB-47EF-A666-3AF15AFA45D2}">
      <dgm:prSet phldrT="[Text]"/>
      <dgm:spPr/>
      <dgm:t>
        <a:bodyPr/>
        <a:lstStyle/>
        <a:p>
          <a:r>
            <a:rPr lang="en-US" dirty="0" smtClean="0"/>
            <a:t>Senior awards and plaques</a:t>
          </a:r>
          <a:endParaRPr lang="en-US" dirty="0"/>
        </a:p>
      </dgm:t>
    </dgm:pt>
    <dgm:pt modelId="{29717D84-E4C8-466F-8979-047F0E476F4F}" type="parTrans" cxnId="{27B6DC12-4530-4B7C-82FA-7A0CCB877777}">
      <dgm:prSet/>
      <dgm:spPr/>
      <dgm:t>
        <a:bodyPr/>
        <a:lstStyle/>
        <a:p>
          <a:endParaRPr lang="en-US"/>
        </a:p>
      </dgm:t>
    </dgm:pt>
    <dgm:pt modelId="{4944611C-12CD-4434-AD6E-DA0E4580831B}" type="sibTrans" cxnId="{27B6DC12-4530-4B7C-82FA-7A0CCB877777}">
      <dgm:prSet/>
      <dgm:spPr/>
      <dgm:t>
        <a:bodyPr/>
        <a:lstStyle/>
        <a:p>
          <a:endParaRPr lang="en-US"/>
        </a:p>
      </dgm:t>
    </dgm:pt>
    <dgm:pt modelId="{2488980B-B2E9-452A-BEC0-234072A8FE6A}">
      <dgm:prSet phldrT="[Text]"/>
      <dgm:spPr/>
      <dgm:t>
        <a:bodyPr/>
        <a:lstStyle/>
        <a:p>
          <a:r>
            <a:rPr lang="en-US" dirty="0" smtClean="0"/>
            <a:t>Hospitality and meals for </a:t>
          </a:r>
          <a:r>
            <a:rPr lang="en-US" dirty="0" err="1" smtClean="0"/>
            <a:t>Playathon</a:t>
          </a:r>
          <a:r>
            <a:rPr lang="en-US" dirty="0" smtClean="0"/>
            <a:t> Clinicians</a:t>
          </a:r>
          <a:endParaRPr lang="en-US" dirty="0"/>
        </a:p>
      </dgm:t>
    </dgm:pt>
    <dgm:pt modelId="{4421372B-F1B9-4BD1-897D-E846E40B3A70}" type="parTrans" cxnId="{DD006530-0206-4D9C-856A-55C7246A0698}">
      <dgm:prSet/>
      <dgm:spPr/>
      <dgm:t>
        <a:bodyPr/>
        <a:lstStyle/>
        <a:p>
          <a:endParaRPr lang="en-US"/>
        </a:p>
      </dgm:t>
    </dgm:pt>
    <dgm:pt modelId="{4715CBF8-B9F7-4861-AC9B-964D929420B5}" type="sibTrans" cxnId="{DD006530-0206-4D9C-856A-55C7246A0698}">
      <dgm:prSet/>
      <dgm:spPr/>
      <dgm:t>
        <a:bodyPr/>
        <a:lstStyle/>
        <a:p>
          <a:endParaRPr lang="en-US"/>
        </a:p>
      </dgm:t>
    </dgm:pt>
    <dgm:pt modelId="{496C7743-C399-44FA-9506-8DCA5D35D0B2}">
      <dgm:prSet phldrT="[Text]"/>
      <dgm:spPr/>
      <dgm:t>
        <a:bodyPr/>
        <a:lstStyle/>
        <a:p>
          <a:r>
            <a:rPr lang="en-US" dirty="0" smtClean="0"/>
            <a:t>Hosting and feeding Towson’s orchestra for Scary Strings</a:t>
          </a:r>
          <a:endParaRPr lang="en-US" dirty="0"/>
        </a:p>
      </dgm:t>
    </dgm:pt>
    <dgm:pt modelId="{A513546E-83B7-4ED9-B6A9-2078599CA818}" type="parTrans" cxnId="{E88DA697-E132-432A-9FB5-D5A2EDB16DD1}">
      <dgm:prSet/>
      <dgm:spPr/>
      <dgm:t>
        <a:bodyPr/>
        <a:lstStyle/>
        <a:p>
          <a:endParaRPr lang="en-US"/>
        </a:p>
      </dgm:t>
    </dgm:pt>
    <dgm:pt modelId="{C1C8C723-F4B1-4405-B789-1DDC6179B129}" type="sibTrans" cxnId="{E88DA697-E132-432A-9FB5-D5A2EDB16DD1}">
      <dgm:prSet/>
      <dgm:spPr/>
      <dgm:t>
        <a:bodyPr/>
        <a:lstStyle/>
        <a:p>
          <a:endParaRPr lang="en-US"/>
        </a:p>
      </dgm:t>
    </dgm:pt>
    <dgm:pt modelId="{AABE8642-A270-4E68-99E1-C6D34AC14215}">
      <dgm:prSet phldrT="[Text]"/>
      <dgm:spPr/>
      <dgm:t>
        <a:bodyPr/>
        <a:lstStyle/>
        <a:p>
          <a:r>
            <a:rPr lang="en-US" dirty="0" smtClean="0"/>
            <a:t>Booster business requirements for tax preparation and account audits</a:t>
          </a:r>
          <a:endParaRPr lang="en-US" dirty="0"/>
        </a:p>
      </dgm:t>
    </dgm:pt>
    <dgm:pt modelId="{993BDE9D-36F0-4F9F-A747-2B1AA59D5C58}" type="parTrans" cxnId="{FBC6E4B0-33E5-4BE5-9C78-5A65F4F53DA9}">
      <dgm:prSet/>
      <dgm:spPr/>
      <dgm:t>
        <a:bodyPr/>
        <a:lstStyle/>
        <a:p>
          <a:endParaRPr lang="en-US"/>
        </a:p>
      </dgm:t>
    </dgm:pt>
    <dgm:pt modelId="{D414ACE9-523F-4911-9B2F-BEEDCBA11B75}" type="sibTrans" cxnId="{FBC6E4B0-33E5-4BE5-9C78-5A65F4F53DA9}">
      <dgm:prSet/>
      <dgm:spPr/>
      <dgm:t>
        <a:bodyPr/>
        <a:lstStyle/>
        <a:p>
          <a:endParaRPr lang="en-US"/>
        </a:p>
      </dgm:t>
    </dgm:pt>
    <dgm:pt modelId="{8244FEBA-DD04-4583-9FAA-C43541393E40}">
      <dgm:prSet phldrT="[Text]"/>
      <dgm:spPr/>
      <dgm:t>
        <a:bodyPr/>
        <a:lstStyle/>
        <a:p>
          <a:r>
            <a:rPr lang="en-US" dirty="0" smtClean="0"/>
            <a:t>Band tournament registration fees</a:t>
          </a:r>
          <a:endParaRPr lang="en-US" dirty="0"/>
        </a:p>
      </dgm:t>
    </dgm:pt>
    <dgm:pt modelId="{820B54DE-7AFC-4190-8F3C-90C395609582}" type="parTrans" cxnId="{965F087E-AD75-479C-83BA-4979BD5A6AD3}">
      <dgm:prSet/>
      <dgm:spPr/>
      <dgm:t>
        <a:bodyPr/>
        <a:lstStyle/>
        <a:p>
          <a:endParaRPr lang="en-US"/>
        </a:p>
      </dgm:t>
    </dgm:pt>
    <dgm:pt modelId="{6901BDE5-C337-4FC6-B14F-CF23A98E5701}" type="sibTrans" cxnId="{965F087E-AD75-479C-83BA-4979BD5A6AD3}">
      <dgm:prSet/>
      <dgm:spPr/>
      <dgm:t>
        <a:bodyPr/>
        <a:lstStyle/>
        <a:p>
          <a:endParaRPr lang="en-US"/>
        </a:p>
      </dgm:t>
    </dgm:pt>
    <dgm:pt modelId="{5B8C58EA-1894-40EF-9F8D-43C9417A407E}">
      <dgm:prSet phldrT="[Text]"/>
      <dgm:spPr/>
      <dgm:t>
        <a:bodyPr/>
        <a:lstStyle/>
        <a:p>
          <a:r>
            <a:rPr lang="en-US" dirty="0" smtClean="0"/>
            <a:t>Supplementing BSO field trip and Spring trip funds as required</a:t>
          </a:r>
          <a:endParaRPr lang="en-US" dirty="0"/>
        </a:p>
      </dgm:t>
    </dgm:pt>
    <dgm:pt modelId="{43A8A4F3-92BE-4552-8E25-5B41DACF2DEA}" type="parTrans" cxnId="{11EC602B-76E8-4272-BEBC-57FCE0A71AA9}">
      <dgm:prSet/>
      <dgm:spPr/>
      <dgm:t>
        <a:bodyPr/>
        <a:lstStyle/>
        <a:p>
          <a:endParaRPr lang="en-US"/>
        </a:p>
      </dgm:t>
    </dgm:pt>
    <dgm:pt modelId="{575D6563-56DA-433D-A350-6FAA7041F06F}" type="sibTrans" cxnId="{11EC602B-76E8-4272-BEBC-57FCE0A71AA9}">
      <dgm:prSet/>
      <dgm:spPr/>
      <dgm:t>
        <a:bodyPr/>
        <a:lstStyle/>
        <a:p>
          <a:endParaRPr lang="en-US"/>
        </a:p>
      </dgm:t>
    </dgm:pt>
    <dgm:pt modelId="{74EF813A-2455-4F9A-A240-F90716AA9C4A}" type="pres">
      <dgm:prSet presAssocID="{ADA1C3C4-5C8C-442C-80DB-F53BC9CE6485}" presName="diagram" presStyleCnt="0">
        <dgm:presLayoutVars>
          <dgm:dir/>
          <dgm:resizeHandles val="exact"/>
        </dgm:presLayoutVars>
      </dgm:prSet>
      <dgm:spPr/>
      <dgm:t>
        <a:bodyPr/>
        <a:lstStyle/>
        <a:p>
          <a:endParaRPr lang="en-US"/>
        </a:p>
      </dgm:t>
    </dgm:pt>
    <dgm:pt modelId="{3F76BD2B-CCE3-49F8-9A7D-B40340DC4924}" type="pres">
      <dgm:prSet presAssocID="{AF13481B-DB78-4741-B93D-421721CB5967}" presName="node" presStyleLbl="node1" presStyleIdx="0" presStyleCnt="18">
        <dgm:presLayoutVars>
          <dgm:bulletEnabled val="1"/>
        </dgm:presLayoutVars>
      </dgm:prSet>
      <dgm:spPr/>
      <dgm:t>
        <a:bodyPr/>
        <a:lstStyle/>
        <a:p>
          <a:endParaRPr lang="en-US"/>
        </a:p>
      </dgm:t>
    </dgm:pt>
    <dgm:pt modelId="{15CE1BBE-8E66-4C28-B73B-67120C6BBB8E}" type="pres">
      <dgm:prSet presAssocID="{BB86EA62-0D94-45E0-9F32-1CDFDB48C681}" presName="sibTrans" presStyleCnt="0"/>
      <dgm:spPr/>
    </dgm:pt>
    <dgm:pt modelId="{B90C65EA-E1CD-44A2-85C3-A232525C2757}" type="pres">
      <dgm:prSet presAssocID="{18C0C00A-7D1D-49D2-850B-F612AABCEC94}" presName="node" presStyleLbl="node1" presStyleIdx="1" presStyleCnt="18">
        <dgm:presLayoutVars>
          <dgm:bulletEnabled val="1"/>
        </dgm:presLayoutVars>
      </dgm:prSet>
      <dgm:spPr/>
      <dgm:t>
        <a:bodyPr/>
        <a:lstStyle/>
        <a:p>
          <a:endParaRPr lang="en-US"/>
        </a:p>
      </dgm:t>
    </dgm:pt>
    <dgm:pt modelId="{0467B148-008C-461E-A02A-A67B8131FF09}" type="pres">
      <dgm:prSet presAssocID="{2573CB93-1536-4C4C-A87D-4E75D07D7030}" presName="sibTrans" presStyleCnt="0"/>
      <dgm:spPr/>
    </dgm:pt>
    <dgm:pt modelId="{111B2A4E-B42E-432C-96D9-13C19B2406FC}" type="pres">
      <dgm:prSet presAssocID="{8244FEBA-DD04-4583-9FAA-C43541393E40}" presName="node" presStyleLbl="node1" presStyleIdx="2" presStyleCnt="18">
        <dgm:presLayoutVars>
          <dgm:bulletEnabled val="1"/>
        </dgm:presLayoutVars>
      </dgm:prSet>
      <dgm:spPr/>
      <dgm:t>
        <a:bodyPr/>
        <a:lstStyle/>
        <a:p>
          <a:endParaRPr lang="en-US"/>
        </a:p>
      </dgm:t>
    </dgm:pt>
    <dgm:pt modelId="{F6D53329-6D00-4F1A-AB43-27B7EAC33935}" type="pres">
      <dgm:prSet presAssocID="{6901BDE5-C337-4FC6-B14F-CF23A98E5701}" presName="sibTrans" presStyleCnt="0"/>
      <dgm:spPr/>
    </dgm:pt>
    <dgm:pt modelId="{6A4B22B0-B591-4D67-BCFB-0A91D0121B5E}" type="pres">
      <dgm:prSet presAssocID="{175D4353-76FE-46B2-8E32-BCA6B1ECC7D0}" presName="node" presStyleLbl="node1" presStyleIdx="3" presStyleCnt="18">
        <dgm:presLayoutVars>
          <dgm:bulletEnabled val="1"/>
        </dgm:presLayoutVars>
      </dgm:prSet>
      <dgm:spPr/>
      <dgm:t>
        <a:bodyPr/>
        <a:lstStyle/>
        <a:p>
          <a:endParaRPr lang="en-US"/>
        </a:p>
      </dgm:t>
    </dgm:pt>
    <dgm:pt modelId="{ABC3A368-60A5-468D-9977-22FCA5BC5005}" type="pres">
      <dgm:prSet presAssocID="{88821E86-C512-48C3-B7F8-B297C5AD85EC}" presName="sibTrans" presStyleCnt="0"/>
      <dgm:spPr/>
    </dgm:pt>
    <dgm:pt modelId="{135F56A0-A52A-4C3A-8BC7-D607B048AB8C}" type="pres">
      <dgm:prSet presAssocID="{5CD40D54-66B8-4722-8E3D-1E562977A898}" presName="node" presStyleLbl="node1" presStyleIdx="4" presStyleCnt="18">
        <dgm:presLayoutVars>
          <dgm:bulletEnabled val="1"/>
        </dgm:presLayoutVars>
      </dgm:prSet>
      <dgm:spPr/>
      <dgm:t>
        <a:bodyPr/>
        <a:lstStyle/>
        <a:p>
          <a:endParaRPr lang="en-US"/>
        </a:p>
      </dgm:t>
    </dgm:pt>
    <dgm:pt modelId="{A13044B7-C62A-412A-8DE3-ADD87F542864}" type="pres">
      <dgm:prSet presAssocID="{71EBFD19-5850-4E98-89E1-6C4572618775}" presName="sibTrans" presStyleCnt="0"/>
      <dgm:spPr/>
    </dgm:pt>
    <dgm:pt modelId="{7690BA81-9937-4BB7-B3B8-DCAAA1382317}" type="pres">
      <dgm:prSet presAssocID="{496C7743-C399-44FA-9506-8DCA5D35D0B2}" presName="node" presStyleLbl="node1" presStyleIdx="5" presStyleCnt="18">
        <dgm:presLayoutVars>
          <dgm:bulletEnabled val="1"/>
        </dgm:presLayoutVars>
      </dgm:prSet>
      <dgm:spPr/>
      <dgm:t>
        <a:bodyPr/>
        <a:lstStyle/>
        <a:p>
          <a:endParaRPr lang="en-US"/>
        </a:p>
      </dgm:t>
    </dgm:pt>
    <dgm:pt modelId="{A1CC32C0-3854-49CD-8A91-E46F68851334}" type="pres">
      <dgm:prSet presAssocID="{C1C8C723-F4B1-4405-B789-1DDC6179B129}" presName="sibTrans" presStyleCnt="0"/>
      <dgm:spPr/>
    </dgm:pt>
    <dgm:pt modelId="{BB2361A6-903D-49A7-80B1-28B36A42E1EB}" type="pres">
      <dgm:prSet presAssocID="{8B3CC2D3-5EA3-46B0-B624-F1225699AE6C}" presName="node" presStyleLbl="node1" presStyleIdx="6" presStyleCnt="18">
        <dgm:presLayoutVars>
          <dgm:bulletEnabled val="1"/>
        </dgm:presLayoutVars>
      </dgm:prSet>
      <dgm:spPr/>
      <dgm:t>
        <a:bodyPr/>
        <a:lstStyle/>
        <a:p>
          <a:endParaRPr lang="en-US"/>
        </a:p>
      </dgm:t>
    </dgm:pt>
    <dgm:pt modelId="{907C70F4-38EB-4933-8983-D455E0202462}" type="pres">
      <dgm:prSet presAssocID="{9A24027C-9B2A-46F7-9D88-6DCC772EDDD5}" presName="sibTrans" presStyleCnt="0"/>
      <dgm:spPr/>
    </dgm:pt>
    <dgm:pt modelId="{B6053DA5-1B25-4C0A-A298-DF61ECADEFA1}" type="pres">
      <dgm:prSet presAssocID="{2488980B-B2E9-452A-BEC0-234072A8FE6A}" presName="node" presStyleLbl="node1" presStyleIdx="7" presStyleCnt="18">
        <dgm:presLayoutVars>
          <dgm:bulletEnabled val="1"/>
        </dgm:presLayoutVars>
      </dgm:prSet>
      <dgm:spPr/>
      <dgm:t>
        <a:bodyPr/>
        <a:lstStyle/>
        <a:p>
          <a:endParaRPr lang="en-US"/>
        </a:p>
      </dgm:t>
    </dgm:pt>
    <dgm:pt modelId="{4E504474-BD8D-4BA9-BABE-1B7F9E16DBDE}" type="pres">
      <dgm:prSet presAssocID="{4715CBF8-B9F7-4861-AC9B-964D929420B5}" presName="sibTrans" presStyleCnt="0"/>
      <dgm:spPr/>
    </dgm:pt>
    <dgm:pt modelId="{029F9400-D17F-4324-A7E4-E19AC6C8F7E9}" type="pres">
      <dgm:prSet presAssocID="{DFF69B85-8934-423D-A2E2-11DAE9F7E414}" presName="node" presStyleLbl="node1" presStyleIdx="8" presStyleCnt="18">
        <dgm:presLayoutVars>
          <dgm:bulletEnabled val="1"/>
        </dgm:presLayoutVars>
      </dgm:prSet>
      <dgm:spPr/>
      <dgm:t>
        <a:bodyPr/>
        <a:lstStyle/>
        <a:p>
          <a:endParaRPr lang="en-US"/>
        </a:p>
      </dgm:t>
    </dgm:pt>
    <dgm:pt modelId="{F55956CA-CF1D-421A-9C77-2058457792C6}" type="pres">
      <dgm:prSet presAssocID="{7B7A5A01-A85B-4B8B-9B44-AD4C44DBD4EF}" presName="sibTrans" presStyleCnt="0"/>
      <dgm:spPr/>
    </dgm:pt>
    <dgm:pt modelId="{E957E34F-9D86-47AC-AEA6-9A57041CC836}" type="pres">
      <dgm:prSet presAssocID="{66B7508A-21DB-47EF-A666-3AF15AFA45D2}" presName="node" presStyleLbl="node1" presStyleIdx="9" presStyleCnt="18">
        <dgm:presLayoutVars>
          <dgm:bulletEnabled val="1"/>
        </dgm:presLayoutVars>
      </dgm:prSet>
      <dgm:spPr/>
      <dgm:t>
        <a:bodyPr/>
        <a:lstStyle/>
        <a:p>
          <a:endParaRPr lang="en-US"/>
        </a:p>
      </dgm:t>
    </dgm:pt>
    <dgm:pt modelId="{B813E6A5-8A3F-45B8-9A0E-01DC35EEDE85}" type="pres">
      <dgm:prSet presAssocID="{4944611C-12CD-4434-AD6E-DA0E4580831B}" presName="sibTrans" presStyleCnt="0"/>
      <dgm:spPr/>
    </dgm:pt>
    <dgm:pt modelId="{94708F97-FBFB-4860-91FC-37870B0B2A73}" type="pres">
      <dgm:prSet presAssocID="{FAE991DE-FD56-4D4E-9155-0812EE4990C0}" presName="node" presStyleLbl="node1" presStyleIdx="10" presStyleCnt="18">
        <dgm:presLayoutVars>
          <dgm:bulletEnabled val="1"/>
        </dgm:presLayoutVars>
      </dgm:prSet>
      <dgm:spPr/>
      <dgm:t>
        <a:bodyPr/>
        <a:lstStyle/>
        <a:p>
          <a:endParaRPr lang="en-US"/>
        </a:p>
      </dgm:t>
    </dgm:pt>
    <dgm:pt modelId="{B8A23ABF-CAA6-42CA-8B19-5CC1E6FA8E4C}" type="pres">
      <dgm:prSet presAssocID="{2DABDCBC-97A7-4C73-95CD-2C46EA630524}" presName="sibTrans" presStyleCnt="0"/>
      <dgm:spPr/>
    </dgm:pt>
    <dgm:pt modelId="{106C1DC8-68CC-4A91-B5BC-6CC1E09DF606}" type="pres">
      <dgm:prSet presAssocID="{DCAEEF3D-F507-46EB-8063-219207275017}" presName="node" presStyleLbl="node1" presStyleIdx="11" presStyleCnt="18">
        <dgm:presLayoutVars>
          <dgm:bulletEnabled val="1"/>
        </dgm:presLayoutVars>
      </dgm:prSet>
      <dgm:spPr/>
      <dgm:t>
        <a:bodyPr/>
        <a:lstStyle/>
        <a:p>
          <a:endParaRPr lang="en-US"/>
        </a:p>
      </dgm:t>
    </dgm:pt>
    <dgm:pt modelId="{F279E501-AE4F-444B-B0B9-F4D6DDFA6EDE}" type="pres">
      <dgm:prSet presAssocID="{67114590-DB20-469E-B506-05CDD8A11BB9}" presName="sibTrans" presStyleCnt="0"/>
      <dgm:spPr/>
    </dgm:pt>
    <dgm:pt modelId="{60C4E6DC-31A9-4D07-9419-82A438322CD4}" type="pres">
      <dgm:prSet presAssocID="{4A6DA781-406C-4999-A1E0-99CE1F5F248E}" presName="node" presStyleLbl="node1" presStyleIdx="12" presStyleCnt="18">
        <dgm:presLayoutVars>
          <dgm:bulletEnabled val="1"/>
        </dgm:presLayoutVars>
      </dgm:prSet>
      <dgm:spPr/>
      <dgm:t>
        <a:bodyPr/>
        <a:lstStyle/>
        <a:p>
          <a:endParaRPr lang="en-US"/>
        </a:p>
      </dgm:t>
    </dgm:pt>
    <dgm:pt modelId="{89F6D3DB-191B-4484-A19B-5A0AE6EF5E54}" type="pres">
      <dgm:prSet presAssocID="{A71B0DFE-1932-43C2-8FF0-CCBB6B0A2356}" presName="sibTrans" presStyleCnt="0"/>
      <dgm:spPr/>
    </dgm:pt>
    <dgm:pt modelId="{A2F02B75-4F83-4E47-8BFB-28792371B40F}" type="pres">
      <dgm:prSet presAssocID="{B43529B5-9399-4B55-9758-D80177386DA4}" presName="node" presStyleLbl="node1" presStyleIdx="13" presStyleCnt="18">
        <dgm:presLayoutVars>
          <dgm:bulletEnabled val="1"/>
        </dgm:presLayoutVars>
      </dgm:prSet>
      <dgm:spPr/>
      <dgm:t>
        <a:bodyPr/>
        <a:lstStyle/>
        <a:p>
          <a:endParaRPr lang="en-US"/>
        </a:p>
      </dgm:t>
    </dgm:pt>
    <dgm:pt modelId="{A3FA4E6B-7F44-4411-A6C0-B898DA818600}" type="pres">
      <dgm:prSet presAssocID="{9C21F53B-301F-4D31-AB11-E03050A9E937}" presName="sibTrans" presStyleCnt="0"/>
      <dgm:spPr/>
    </dgm:pt>
    <dgm:pt modelId="{8FB80A40-B0EA-43C0-9257-1A1E97A9B1CE}" type="pres">
      <dgm:prSet presAssocID="{3DA6E439-669B-44FC-8965-5AEF4E8A3D63}" presName="node" presStyleLbl="node1" presStyleIdx="14" presStyleCnt="18">
        <dgm:presLayoutVars>
          <dgm:bulletEnabled val="1"/>
        </dgm:presLayoutVars>
      </dgm:prSet>
      <dgm:spPr/>
      <dgm:t>
        <a:bodyPr/>
        <a:lstStyle/>
        <a:p>
          <a:endParaRPr lang="en-US"/>
        </a:p>
      </dgm:t>
    </dgm:pt>
    <dgm:pt modelId="{935D84FA-FABA-4AE7-A8B3-6D2AA3D815F4}" type="pres">
      <dgm:prSet presAssocID="{68864753-507C-480A-B3AA-AD49AC6306BC}" presName="sibTrans" presStyleCnt="0"/>
      <dgm:spPr/>
    </dgm:pt>
    <dgm:pt modelId="{DA8389A3-41BA-4B64-A29E-86A6857745E3}" type="pres">
      <dgm:prSet presAssocID="{AABE8642-A270-4E68-99E1-C6D34AC14215}" presName="node" presStyleLbl="node1" presStyleIdx="15" presStyleCnt="18">
        <dgm:presLayoutVars>
          <dgm:bulletEnabled val="1"/>
        </dgm:presLayoutVars>
      </dgm:prSet>
      <dgm:spPr/>
      <dgm:t>
        <a:bodyPr/>
        <a:lstStyle/>
        <a:p>
          <a:endParaRPr lang="en-US"/>
        </a:p>
      </dgm:t>
    </dgm:pt>
    <dgm:pt modelId="{45B8AEC7-7235-4768-A5B9-C3C5474657F9}" type="pres">
      <dgm:prSet presAssocID="{D414ACE9-523F-4911-9B2F-BEEDCBA11B75}" presName="sibTrans" presStyleCnt="0"/>
      <dgm:spPr/>
    </dgm:pt>
    <dgm:pt modelId="{2001E07B-3E33-4C61-8BED-07B1B2674E7C}" type="pres">
      <dgm:prSet presAssocID="{5B8C58EA-1894-40EF-9F8D-43C9417A407E}" presName="node" presStyleLbl="node1" presStyleIdx="16" presStyleCnt="18">
        <dgm:presLayoutVars>
          <dgm:bulletEnabled val="1"/>
        </dgm:presLayoutVars>
      </dgm:prSet>
      <dgm:spPr/>
      <dgm:t>
        <a:bodyPr/>
        <a:lstStyle/>
        <a:p>
          <a:endParaRPr lang="en-US"/>
        </a:p>
      </dgm:t>
    </dgm:pt>
    <dgm:pt modelId="{8FADF957-1623-49D4-93FE-D1B267303AF1}" type="pres">
      <dgm:prSet presAssocID="{575D6563-56DA-433D-A350-6FAA7041F06F}" presName="sibTrans" presStyleCnt="0"/>
      <dgm:spPr/>
    </dgm:pt>
    <dgm:pt modelId="{0E403C34-0605-404A-A71C-350670263E34}" type="pres">
      <dgm:prSet presAssocID="{AE2044FE-BC67-44C5-9D8F-B26C096F9D0E}" presName="node" presStyleLbl="node1" presStyleIdx="17" presStyleCnt="18">
        <dgm:presLayoutVars>
          <dgm:bulletEnabled val="1"/>
        </dgm:presLayoutVars>
      </dgm:prSet>
      <dgm:spPr/>
      <dgm:t>
        <a:bodyPr/>
        <a:lstStyle/>
        <a:p>
          <a:endParaRPr lang="en-US"/>
        </a:p>
      </dgm:t>
    </dgm:pt>
  </dgm:ptLst>
  <dgm:cxnLst>
    <dgm:cxn modelId="{41302DF4-3861-4D80-BD87-2DA8958CE27F}" type="presOf" srcId="{2488980B-B2E9-452A-BEC0-234072A8FE6A}" destId="{B6053DA5-1B25-4C0A-A298-DF61ECADEFA1}" srcOrd="0" destOrd="0" presId="urn:microsoft.com/office/officeart/2005/8/layout/default"/>
    <dgm:cxn modelId="{27B6DC12-4530-4B7C-82FA-7A0CCB877777}" srcId="{ADA1C3C4-5C8C-442C-80DB-F53BC9CE6485}" destId="{66B7508A-21DB-47EF-A666-3AF15AFA45D2}" srcOrd="9" destOrd="0" parTransId="{29717D84-E4C8-466F-8979-047F0E476F4F}" sibTransId="{4944611C-12CD-4434-AD6E-DA0E4580831B}"/>
    <dgm:cxn modelId="{A5080EC2-3CD6-4D92-926B-09BCE2C68D84}" srcId="{ADA1C3C4-5C8C-442C-80DB-F53BC9CE6485}" destId="{18C0C00A-7D1D-49D2-850B-F612AABCEC94}" srcOrd="1" destOrd="0" parTransId="{24CCE6ED-7B01-48F9-886B-DA12C75D0134}" sibTransId="{2573CB93-1536-4C4C-A87D-4E75D07D7030}"/>
    <dgm:cxn modelId="{FB055FE7-83B3-4311-8E55-ED45DB25579F}" type="presOf" srcId="{66B7508A-21DB-47EF-A666-3AF15AFA45D2}" destId="{E957E34F-9D86-47AC-AEA6-9A57041CC836}" srcOrd="0" destOrd="0" presId="urn:microsoft.com/office/officeart/2005/8/layout/default"/>
    <dgm:cxn modelId="{E6DD33E5-1D49-4BC4-AFCA-72636E23CCF0}" type="presOf" srcId="{AF13481B-DB78-4741-B93D-421721CB5967}" destId="{3F76BD2B-CCE3-49F8-9A7D-B40340DC4924}" srcOrd="0" destOrd="0" presId="urn:microsoft.com/office/officeart/2005/8/layout/default"/>
    <dgm:cxn modelId="{963F3F78-661C-4AD9-92DA-2A67829178BE}" srcId="{ADA1C3C4-5C8C-442C-80DB-F53BC9CE6485}" destId="{B43529B5-9399-4B55-9758-D80177386DA4}" srcOrd="13" destOrd="0" parTransId="{0A6F1A40-5DEB-420A-964D-487A5A3C99B6}" sibTransId="{9C21F53B-301F-4D31-AB11-E03050A9E937}"/>
    <dgm:cxn modelId="{965F087E-AD75-479C-83BA-4979BD5A6AD3}" srcId="{ADA1C3C4-5C8C-442C-80DB-F53BC9CE6485}" destId="{8244FEBA-DD04-4583-9FAA-C43541393E40}" srcOrd="2" destOrd="0" parTransId="{820B54DE-7AFC-4190-8F3C-90C395609582}" sibTransId="{6901BDE5-C337-4FC6-B14F-CF23A98E5701}"/>
    <dgm:cxn modelId="{1F746459-CCB4-4F13-9C43-D194482B860A}" type="presOf" srcId="{18C0C00A-7D1D-49D2-850B-F612AABCEC94}" destId="{B90C65EA-E1CD-44A2-85C3-A232525C2757}" srcOrd="0" destOrd="0" presId="urn:microsoft.com/office/officeart/2005/8/layout/default"/>
    <dgm:cxn modelId="{167C7D59-AAAF-4011-AC41-53666BEFBB60}" srcId="{ADA1C3C4-5C8C-442C-80DB-F53BC9CE6485}" destId="{5CD40D54-66B8-4722-8E3D-1E562977A898}" srcOrd="4" destOrd="0" parTransId="{A8DFF7E0-3B76-4077-B116-74D596C38A8C}" sibTransId="{71EBFD19-5850-4E98-89E1-6C4572618775}"/>
    <dgm:cxn modelId="{06DBDA52-6F1F-4438-AD33-FC8BE0DE5A06}" srcId="{ADA1C3C4-5C8C-442C-80DB-F53BC9CE6485}" destId="{FAE991DE-FD56-4D4E-9155-0812EE4990C0}" srcOrd="10" destOrd="0" parTransId="{4D8415F6-71C9-4A3D-81D3-0D4692E3D3FA}" sibTransId="{2DABDCBC-97A7-4C73-95CD-2C46EA630524}"/>
    <dgm:cxn modelId="{13A39624-9E50-45B2-AB24-4C8C5B1324BF}" type="presOf" srcId="{5B8C58EA-1894-40EF-9F8D-43C9417A407E}" destId="{2001E07B-3E33-4C61-8BED-07B1B2674E7C}" srcOrd="0" destOrd="0" presId="urn:microsoft.com/office/officeart/2005/8/layout/default"/>
    <dgm:cxn modelId="{E2CA6BE9-4073-4E71-BD27-1E84F8C0386C}" type="presOf" srcId="{496C7743-C399-44FA-9506-8DCA5D35D0B2}" destId="{7690BA81-9937-4BB7-B3B8-DCAAA1382317}" srcOrd="0" destOrd="0" presId="urn:microsoft.com/office/officeart/2005/8/layout/default"/>
    <dgm:cxn modelId="{69F6907A-ECC2-4915-B14E-7B79EC79C573}" type="presOf" srcId="{8244FEBA-DD04-4583-9FAA-C43541393E40}" destId="{111B2A4E-B42E-432C-96D9-13C19B2406FC}" srcOrd="0" destOrd="0" presId="urn:microsoft.com/office/officeart/2005/8/layout/default"/>
    <dgm:cxn modelId="{BE6164C8-EDBD-42E3-9B16-8E411FB3A924}" type="presOf" srcId="{ADA1C3C4-5C8C-442C-80DB-F53BC9CE6485}" destId="{74EF813A-2455-4F9A-A240-F90716AA9C4A}" srcOrd="0" destOrd="0" presId="urn:microsoft.com/office/officeart/2005/8/layout/default"/>
    <dgm:cxn modelId="{33C391BA-3B92-4001-AB05-6FF3C37501A4}" type="presOf" srcId="{175D4353-76FE-46B2-8E32-BCA6B1ECC7D0}" destId="{6A4B22B0-B591-4D67-BCFB-0A91D0121B5E}" srcOrd="0" destOrd="0" presId="urn:microsoft.com/office/officeart/2005/8/layout/default"/>
    <dgm:cxn modelId="{7CD52A9C-5426-47AB-BA7D-929F48FCE20F}" srcId="{ADA1C3C4-5C8C-442C-80DB-F53BC9CE6485}" destId="{8B3CC2D3-5EA3-46B0-B624-F1225699AE6C}" srcOrd="6" destOrd="0" parTransId="{C4B300BB-8A5C-4F51-AFE4-CD7E00B95C76}" sibTransId="{9A24027C-9B2A-46F7-9D88-6DCC772EDDD5}"/>
    <dgm:cxn modelId="{E88DA697-E132-432A-9FB5-D5A2EDB16DD1}" srcId="{ADA1C3C4-5C8C-442C-80DB-F53BC9CE6485}" destId="{496C7743-C399-44FA-9506-8DCA5D35D0B2}" srcOrd="5" destOrd="0" parTransId="{A513546E-83B7-4ED9-B6A9-2078599CA818}" sibTransId="{C1C8C723-F4B1-4405-B789-1DDC6179B129}"/>
    <dgm:cxn modelId="{BA927792-A204-4DB5-A3EC-27A42E69C411}" srcId="{ADA1C3C4-5C8C-442C-80DB-F53BC9CE6485}" destId="{3DA6E439-669B-44FC-8965-5AEF4E8A3D63}" srcOrd="14" destOrd="0" parTransId="{6D5B403D-3642-4DF3-990D-6B9FC066E9D6}" sibTransId="{68864753-507C-480A-B3AA-AD49AC6306BC}"/>
    <dgm:cxn modelId="{FA9145E7-A40F-4229-88F3-78B3357FAF25}" type="presOf" srcId="{AE2044FE-BC67-44C5-9D8F-B26C096F9D0E}" destId="{0E403C34-0605-404A-A71C-350670263E34}" srcOrd="0" destOrd="0" presId="urn:microsoft.com/office/officeart/2005/8/layout/default"/>
    <dgm:cxn modelId="{FBC6E4B0-33E5-4BE5-9C78-5A65F4F53DA9}" srcId="{ADA1C3C4-5C8C-442C-80DB-F53BC9CE6485}" destId="{AABE8642-A270-4E68-99E1-C6D34AC14215}" srcOrd="15" destOrd="0" parTransId="{993BDE9D-36F0-4F9F-A747-2B1AA59D5C58}" sibTransId="{D414ACE9-523F-4911-9B2F-BEEDCBA11B75}"/>
    <dgm:cxn modelId="{A01ABD01-D78D-4290-A346-74BE64EA2B9B}" srcId="{ADA1C3C4-5C8C-442C-80DB-F53BC9CE6485}" destId="{AF13481B-DB78-4741-B93D-421721CB5967}" srcOrd="0" destOrd="0" parTransId="{4A07599F-0E3C-4AFA-8483-CBD1761E8FC8}" sibTransId="{BB86EA62-0D94-45E0-9F32-1CDFDB48C681}"/>
    <dgm:cxn modelId="{CF7FBC6A-DFF6-4B38-A372-5C387722A922}" srcId="{ADA1C3C4-5C8C-442C-80DB-F53BC9CE6485}" destId="{175D4353-76FE-46B2-8E32-BCA6B1ECC7D0}" srcOrd="3" destOrd="0" parTransId="{B65BBC03-637D-4919-9604-217F4F8FE18B}" sibTransId="{88821E86-C512-48C3-B7F8-B297C5AD85EC}"/>
    <dgm:cxn modelId="{4F0448D1-8FD7-452C-8C91-F8E90F73A761}" type="presOf" srcId="{FAE991DE-FD56-4D4E-9155-0812EE4990C0}" destId="{94708F97-FBFB-4860-91FC-37870B0B2A73}" srcOrd="0" destOrd="0" presId="urn:microsoft.com/office/officeart/2005/8/layout/default"/>
    <dgm:cxn modelId="{14E915D3-CA75-4C1E-8FD3-C789DCD08FE1}" type="presOf" srcId="{4A6DA781-406C-4999-A1E0-99CE1F5F248E}" destId="{60C4E6DC-31A9-4D07-9419-82A438322CD4}" srcOrd="0" destOrd="0" presId="urn:microsoft.com/office/officeart/2005/8/layout/default"/>
    <dgm:cxn modelId="{4C488EB7-8E9F-4216-9F66-A2152F3A1EF3}" type="presOf" srcId="{3DA6E439-669B-44FC-8965-5AEF4E8A3D63}" destId="{8FB80A40-B0EA-43C0-9257-1A1E97A9B1CE}" srcOrd="0" destOrd="0" presId="urn:microsoft.com/office/officeart/2005/8/layout/default"/>
    <dgm:cxn modelId="{C9628DDD-3691-48B2-8D24-292633BD1565}" type="presOf" srcId="{DCAEEF3D-F507-46EB-8063-219207275017}" destId="{106C1DC8-68CC-4A91-B5BC-6CC1E09DF606}" srcOrd="0" destOrd="0" presId="urn:microsoft.com/office/officeart/2005/8/layout/default"/>
    <dgm:cxn modelId="{11EC602B-76E8-4272-BEBC-57FCE0A71AA9}" srcId="{ADA1C3C4-5C8C-442C-80DB-F53BC9CE6485}" destId="{5B8C58EA-1894-40EF-9F8D-43C9417A407E}" srcOrd="16" destOrd="0" parTransId="{43A8A4F3-92BE-4552-8E25-5B41DACF2DEA}" sibTransId="{575D6563-56DA-433D-A350-6FAA7041F06F}"/>
    <dgm:cxn modelId="{53CBA873-CCB3-49B1-91D0-260931F63EEB}" type="presOf" srcId="{8B3CC2D3-5EA3-46B0-B624-F1225699AE6C}" destId="{BB2361A6-903D-49A7-80B1-28B36A42E1EB}" srcOrd="0" destOrd="0" presId="urn:microsoft.com/office/officeart/2005/8/layout/default"/>
    <dgm:cxn modelId="{60EE7C6D-0998-4243-ADA4-49503BD46F47}" srcId="{ADA1C3C4-5C8C-442C-80DB-F53BC9CE6485}" destId="{AE2044FE-BC67-44C5-9D8F-B26C096F9D0E}" srcOrd="17" destOrd="0" parTransId="{35D3AACF-A054-419E-B372-3D351DFE1352}" sibTransId="{CC72E1CC-9D21-4CA1-A9BB-F7ECE01EE925}"/>
    <dgm:cxn modelId="{CA19FB0A-B861-4A71-96A3-878BA36C6391}" type="presOf" srcId="{DFF69B85-8934-423D-A2E2-11DAE9F7E414}" destId="{029F9400-D17F-4324-A7E4-E19AC6C8F7E9}" srcOrd="0" destOrd="0" presId="urn:microsoft.com/office/officeart/2005/8/layout/default"/>
    <dgm:cxn modelId="{486A7F5E-98F6-4E84-A5E4-EC167A2BE0ED}" type="presOf" srcId="{AABE8642-A270-4E68-99E1-C6D34AC14215}" destId="{DA8389A3-41BA-4B64-A29E-86A6857745E3}" srcOrd="0" destOrd="0" presId="urn:microsoft.com/office/officeart/2005/8/layout/default"/>
    <dgm:cxn modelId="{8DB45359-DB5B-46A5-8D6A-C1E8F444C4FC}" srcId="{ADA1C3C4-5C8C-442C-80DB-F53BC9CE6485}" destId="{DFF69B85-8934-423D-A2E2-11DAE9F7E414}" srcOrd="8" destOrd="0" parTransId="{00F795CA-A5A8-4318-A908-85C1B4803A2A}" sibTransId="{7B7A5A01-A85B-4B8B-9B44-AD4C44DBD4EF}"/>
    <dgm:cxn modelId="{7D81B40E-C38A-4797-A23F-CDAFC32EEE07}" srcId="{ADA1C3C4-5C8C-442C-80DB-F53BC9CE6485}" destId="{DCAEEF3D-F507-46EB-8063-219207275017}" srcOrd="11" destOrd="0" parTransId="{37E6F189-D707-4902-B66C-2DC98BDA12D5}" sibTransId="{67114590-DB20-469E-B506-05CDD8A11BB9}"/>
    <dgm:cxn modelId="{D4DB0952-B8F0-4BE0-9C3B-16F300096F9C}" type="presOf" srcId="{5CD40D54-66B8-4722-8E3D-1E562977A898}" destId="{135F56A0-A52A-4C3A-8BC7-D607B048AB8C}" srcOrd="0" destOrd="0" presId="urn:microsoft.com/office/officeart/2005/8/layout/default"/>
    <dgm:cxn modelId="{7887281F-BFBF-4433-8C90-24AE6AE6A6BE}" type="presOf" srcId="{B43529B5-9399-4B55-9758-D80177386DA4}" destId="{A2F02B75-4F83-4E47-8BFB-28792371B40F}" srcOrd="0" destOrd="0" presId="urn:microsoft.com/office/officeart/2005/8/layout/default"/>
    <dgm:cxn modelId="{DD006530-0206-4D9C-856A-55C7246A0698}" srcId="{ADA1C3C4-5C8C-442C-80DB-F53BC9CE6485}" destId="{2488980B-B2E9-452A-BEC0-234072A8FE6A}" srcOrd="7" destOrd="0" parTransId="{4421372B-F1B9-4BD1-897D-E846E40B3A70}" sibTransId="{4715CBF8-B9F7-4861-AC9B-964D929420B5}"/>
    <dgm:cxn modelId="{6F5CFD22-5FFC-45F3-A7DF-0FF7F66B724A}" srcId="{ADA1C3C4-5C8C-442C-80DB-F53BC9CE6485}" destId="{4A6DA781-406C-4999-A1E0-99CE1F5F248E}" srcOrd="12" destOrd="0" parTransId="{155E27DB-748F-4447-B0F9-7CCEF54D9F41}" sibTransId="{A71B0DFE-1932-43C2-8FF0-CCBB6B0A2356}"/>
    <dgm:cxn modelId="{C17BEA4E-4629-4570-9A34-96E1DA0D9938}" type="presParOf" srcId="{74EF813A-2455-4F9A-A240-F90716AA9C4A}" destId="{3F76BD2B-CCE3-49F8-9A7D-B40340DC4924}" srcOrd="0" destOrd="0" presId="urn:microsoft.com/office/officeart/2005/8/layout/default"/>
    <dgm:cxn modelId="{A1F65490-8647-4F45-A16E-2E312D7C0FED}" type="presParOf" srcId="{74EF813A-2455-4F9A-A240-F90716AA9C4A}" destId="{15CE1BBE-8E66-4C28-B73B-67120C6BBB8E}" srcOrd="1" destOrd="0" presId="urn:microsoft.com/office/officeart/2005/8/layout/default"/>
    <dgm:cxn modelId="{C07BA84F-B8EE-4096-B0F4-91DDB3CF1808}" type="presParOf" srcId="{74EF813A-2455-4F9A-A240-F90716AA9C4A}" destId="{B90C65EA-E1CD-44A2-85C3-A232525C2757}" srcOrd="2" destOrd="0" presId="urn:microsoft.com/office/officeart/2005/8/layout/default"/>
    <dgm:cxn modelId="{F54FAEAA-918E-4384-8F4E-2F2FC4D197DC}" type="presParOf" srcId="{74EF813A-2455-4F9A-A240-F90716AA9C4A}" destId="{0467B148-008C-461E-A02A-A67B8131FF09}" srcOrd="3" destOrd="0" presId="urn:microsoft.com/office/officeart/2005/8/layout/default"/>
    <dgm:cxn modelId="{3AA9BB3C-9780-4DD4-BC73-079C11C556FC}" type="presParOf" srcId="{74EF813A-2455-4F9A-A240-F90716AA9C4A}" destId="{111B2A4E-B42E-432C-96D9-13C19B2406FC}" srcOrd="4" destOrd="0" presId="urn:microsoft.com/office/officeart/2005/8/layout/default"/>
    <dgm:cxn modelId="{D1F2C341-38C8-487A-9213-441D999C3804}" type="presParOf" srcId="{74EF813A-2455-4F9A-A240-F90716AA9C4A}" destId="{F6D53329-6D00-4F1A-AB43-27B7EAC33935}" srcOrd="5" destOrd="0" presId="urn:microsoft.com/office/officeart/2005/8/layout/default"/>
    <dgm:cxn modelId="{C51735E2-ADBD-4002-8907-B4D92B9E1C32}" type="presParOf" srcId="{74EF813A-2455-4F9A-A240-F90716AA9C4A}" destId="{6A4B22B0-B591-4D67-BCFB-0A91D0121B5E}" srcOrd="6" destOrd="0" presId="urn:microsoft.com/office/officeart/2005/8/layout/default"/>
    <dgm:cxn modelId="{A1BBA49E-6C04-4BB5-81B7-9E5F2E733CA7}" type="presParOf" srcId="{74EF813A-2455-4F9A-A240-F90716AA9C4A}" destId="{ABC3A368-60A5-468D-9977-22FCA5BC5005}" srcOrd="7" destOrd="0" presId="urn:microsoft.com/office/officeart/2005/8/layout/default"/>
    <dgm:cxn modelId="{5C9755C3-B6C0-40D5-8417-A4F8B13DA5B3}" type="presParOf" srcId="{74EF813A-2455-4F9A-A240-F90716AA9C4A}" destId="{135F56A0-A52A-4C3A-8BC7-D607B048AB8C}" srcOrd="8" destOrd="0" presId="urn:microsoft.com/office/officeart/2005/8/layout/default"/>
    <dgm:cxn modelId="{1438416B-5355-42B4-AB6A-8E40174ADB6A}" type="presParOf" srcId="{74EF813A-2455-4F9A-A240-F90716AA9C4A}" destId="{A13044B7-C62A-412A-8DE3-ADD87F542864}" srcOrd="9" destOrd="0" presId="urn:microsoft.com/office/officeart/2005/8/layout/default"/>
    <dgm:cxn modelId="{2B1F0D33-F32E-49EF-A053-119105987B75}" type="presParOf" srcId="{74EF813A-2455-4F9A-A240-F90716AA9C4A}" destId="{7690BA81-9937-4BB7-B3B8-DCAAA1382317}" srcOrd="10" destOrd="0" presId="urn:microsoft.com/office/officeart/2005/8/layout/default"/>
    <dgm:cxn modelId="{EFA5E289-13E5-4694-8C64-5DCA03AA9966}" type="presParOf" srcId="{74EF813A-2455-4F9A-A240-F90716AA9C4A}" destId="{A1CC32C0-3854-49CD-8A91-E46F68851334}" srcOrd="11" destOrd="0" presId="urn:microsoft.com/office/officeart/2005/8/layout/default"/>
    <dgm:cxn modelId="{041D3544-8F07-4905-9904-69834E8BC964}" type="presParOf" srcId="{74EF813A-2455-4F9A-A240-F90716AA9C4A}" destId="{BB2361A6-903D-49A7-80B1-28B36A42E1EB}" srcOrd="12" destOrd="0" presId="urn:microsoft.com/office/officeart/2005/8/layout/default"/>
    <dgm:cxn modelId="{291660E3-8A47-4F80-A8DA-9D21B74B8983}" type="presParOf" srcId="{74EF813A-2455-4F9A-A240-F90716AA9C4A}" destId="{907C70F4-38EB-4933-8983-D455E0202462}" srcOrd="13" destOrd="0" presId="urn:microsoft.com/office/officeart/2005/8/layout/default"/>
    <dgm:cxn modelId="{3D20DD9F-4B1E-44CE-ACBE-81E11653A554}" type="presParOf" srcId="{74EF813A-2455-4F9A-A240-F90716AA9C4A}" destId="{B6053DA5-1B25-4C0A-A298-DF61ECADEFA1}" srcOrd="14" destOrd="0" presId="urn:microsoft.com/office/officeart/2005/8/layout/default"/>
    <dgm:cxn modelId="{5D5B359B-563D-44F3-80AB-F4DF9BDA4669}" type="presParOf" srcId="{74EF813A-2455-4F9A-A240-F90716AA9C4A}" destId="{4E504474-BD8D-4BA9-BABE-1B7F9E16DBDE}" srcOrd="15" destOrd="0" presId="urn:microsoft.com/office/officeart/2005/8/layout/default"/>
    <dgm:cxn modelId="{9D440392-374B-4448-A7B5-B9973F62764C}" type="presParOf" srcId="{74EF813A-2455-4F9A-A240-F90716AA9C4A}" destId="{029F9400-D17F-4324-A7E4-E19AC6C8F7E9}" srcOrd="16" destOrd="0" presId="urn:microsoft.com/office/officeart/2005/8/layout/default"/>
    <dgm:cxn modelId="{6E71F88A-0231-4EBC-8F6F-743277ACB413}" type="presParOf" srcId="{74EF813A-2455-4F9A-A240-F90716AA9C4A}" destId="{F55956CA-CF1D-421A-9C77-2058457792C6}" srcOrd="17" destOrd="0" presId="urn:microsoft.com/office/officeart/2005/8/layout/default"/>
    <dgm:cxn modelId="{85BC2B8E-DC05-483F-842F-40D3D947EFD7}" type="presParOf" srcId="{74EF813A-2455-4F9A-A240-F90716AA9C4A}" destId="{E957E34F-9D86-47AC-AEA6-9A57041CC836}" srcOrd="18" destOrd="0" presId="urn:microsoft.com/office/officeart/2005/8/layout/default"/>
    <dgm:cxn modelId="{755531D4-8EC5-4D14-A909-FDE52A38407D}" type="presParOf" srcId="{74EF813A-2455-4F9A-A240-F90716AA9C4A}" destId="{B813E6A5-8A3F-45B8-9A0E-01DC35EEDE85}" srcOrd="19" destOrd="0" presId="urn:microsoft.com/office/officeart/2005/8/layout/default"/>
    <dgm:cxn modelId="{B1555E6D-B942-496A-BC2E-63C0C1DE6965}" type="presParOf" srcId="{74EF813A-2455-4F9A-A240-F90716AA9C4A}" destId="{94708F97-FBFB-4860-91FC-37870B0B2A73}" srcOrd="20" destOrd="0" presId="urn:microsoft.com/office/officeart/2005/8/layout/default"/>
    <dgm:cxn modelId="{B518EE9F-453E-4B54-8172-6CE423C938C9}" type="presParOf" srcId="{74EF813A-2455-4F9A-A240-F90716AA9C4A}" destId="{B8A23ABF-CAA6-42CA-8B19-5CC1E6FA8E4C}" srcOrd="21" destOrd="0" presId="urn:microsoft.com/office/officeart/2005/8/layout/default"/>
    <dgm:cxn modelId="{96E71E59-A127-4F23-A02A-BE1FFAECD2AF}" type="presParOf" srcId="{74EF813A-2455-4F9A-A240-F90716AA9C4A}" destId="{106C1DC8-68CC-4A91-B5BC-6CC1E09DF606}" srcOrd="22" destOrd="0" presId="urn:microsoft.com/office/officeart/2005/8/layout/default"/>
    <dgm:cxn modelId="{BC20DB92-0F52-4A33-9B0D-C97BC2B0D662}" type="presParOf" srcId="{74EF813A-2455-4F9A-A240-F90716AA9C4A}" destId="{F279E501-AE4F-444B-B0B9-F4D6DDFA6EDE}" srcOrd="23" destOrd="0" presId="urn:microsoft.com/office/officeart/2005/8/layout/default"/>
    <dgm:cxn modelId="{EA1A6073-2B5B-48EF-B552-58882F1D0211}" type="presParOf" srcId="{74EF813A-2455-4F9A-A240-F90716AA9C4A}" destId="{60C4E6DC-31A9-4D07-9419-82A438322CD4}" srcOrd="24" destOrd="0" presId="urn:microsoft.com/office/officeart/2005/8/layout/default"/>
    <dgm:cxn modelId="{B38E667F-38D3-49B1-BD0C-A138E1C096D4}" type="presParOf" srcId="{74EF813A-2455-4F9A-A240-F90716AA9C4A}" destId="{89F6D3DB-191B-4484-A19B-5A0AE6EF5E54}" srcOrd="25" destOrd="0" presId="urn:microsoft.com/office/officeart/2005/8/layout/default"/>
    <dgm:cxn modelId="{C03A955E-871B-48B3-A9B1-5A3CFA45880B}" type="presParOf" srcId="{74EF813A-2455-4F9A-A240-F90716AA9C4A}" destId="{A2F02B75-4F83-4E47-8BFB-28792371B40F}" srcOrd="26" destOrd="0" presId="urn:microsoft.com/office/officeart/2005/8/layout/default"/>
    <dgm:cxn modelId="{F540EA8B-5B1F-4395-A45F-B7CA348D83B1}" type="presParOf" srcId="{74EF813A-2455-4F9A-A240-F90716AA9C4A}" destId="{A3FA4E6B-7F44-4411-A6C0-B898DA818600}" srcOrd="27" destOrd="0" presId="urn:microsoft.com/office/officeart/2005/8/layout/default"/>
    <dgm:cxn modelId="{A46A150E-AC8F-4E8C-B75F-7EA11E30D003}" type="presParOf" srcId="{74EF813A-2455-4F9A-A240-F90716AA9C4A}" destId="{8FB80A40-B0EA-43C0-9257-1A1E97A9B1CE}" srcOrd="28" destOrd="0" presId="urn:microsoft.com/office/officeart/2005/8/layout/default"/>
    <dgm:cxn modelId="{41854388-6481-4DAE-AB23-0186CAE147ED}" type="presParOf" srcId="{74EF813A-2455-4F9A-A240-F90716AA9C4A}" destId="{935D84FA-FABA-4AE7-A8B3-6D2AA3D815F4}" srcOrd="29" destOrd="0" presId="urn:microsoft.com/office/officeart/2005/8/layout/default"/>
    <dgm:cxn modelId="{AD76AA74-07E4-4748-B18C-6D5673519256}" type="presParOf" srcId="{74EF813A-2455-4F9A-A240-F90716AA9C4A}" destId="{DA8389A3-41BA-4B64-A29E-86A6857745E3}" srcOrd="30" destOrd="0" presId="urn:microsoft.com/office/officeart/2005/8/layout/default"/>
    <dgm:cxn modelId="{8B2CD6AD-D704-4C5F-8857-DB767BEBE0EC}" type="presParOf" srcId="{74EF813A-2455-4F9A-A240-F90716AA9C4A}" destId="{45B8AEC7-7235-4768-A5B9-C3C5474657F9}" srcOrd="31" destOrd="0" presId="urn:microsoft.com/office/officeart/2005/8/layout/default"/>
    <dgm:cxn modelId="{84C499F5-0F8C-446F-B6F5-1877D76A8D72}" type="presParOf" srcId="{74EF813A-2455-4F9A-A240-F90716AA9C4A}" destId="{2001E07B-3E33-4C61-8BED-07B1B2674E7C}" srcOrd="32" destOrd="0" presId="urn:microsoft.com/office/officeart/2005/8/layout/default"/>
    <dgm:cxn modelId="{978BDBA6-0928-4649-B4F4-D341922F8C48}" type="presParOf" srcId="{74EF813A-2455-4F9A-A240-F90716AA9C4A}" destId="{8FADF957-1623-49D4-93FE-D1B267303AF1}" srcOrd="33" destOrd="0" presId="urn:microsoft.com/office/officeart/2005/8/layout/default"/>
    <dgm:cxn modelId="{64357272-B716-4A15-9FA6-1B40AF33465C}" type="presParOf" srcId="{74EF813A-2455-4F9A-A240-F90716AA9C4A}" destId="{0E403C34-0605-404A-A71C-350670263E34}" srcOrd="3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3F751-54DC-47BF-AD26-8F78E7A774B4}">
      <dsp:nvSpPr>
        <dsp:cNvPr id="0" name=""/>
        <dsp:cNvSpPr/>
      </dsp:nvSpPr>
      <dsp:spPr>
        <a:xfrm>
          <a:off x="1485295" y="1800"/>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Orchestra</a:t>
          </a:r>
          <a:endParaRPr lang="en-US" sz="900" b="0" i="0" kern="1200" dirty="0"/>
        </a:p>
      </dsp:txBody>
      <dsp:txXfrm>
        <a:off x="1605889" y="122394"/>
        <a:ext cx="582277" cy="582277"/>
      </dsp:txXfrm>
    </dsp:sp>
    <dsp:sp modelId="{C10183EF-66E9-4A83-9D49-56515DA6F8DB}">
      <dsp:nvSpPr>
        <dsp:cNvPr id="0" name=""/>
        <dsp:cNvSpPr/>
      </dsp:nvSpPr>
      <dsp:spPr>
        <a:xfrm rot="1542857">
          <a:off x="2338962" y="540068"/>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a:off x="2342211" y="581416"/>
        <a:ext cx="153119" cy="166751"/>
      </dsp:txXfrm>
    </dsp:sp>
    <dsp:sp modelId="{412B8D87-5B44-41D4-9883-8D7DEC1CFFD4}">
      <dsp:nvSpPr>
        <dsp:cNvPr id="0" name=""/>
        <dsp:cNvSpPr/>
      </dsp:nvSpPr>
      <dsp:spPr>
        <a:xfrm>
          <a:off x="2599060" y="538161"/>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Concert and Specialty Bands</a:t>
          </a:r>
          <a:endParaRPr lang="en-US" sz="900" b="0" i="0" kern="1200" dirty="0"/>
        </a:p>
      </dsp:txBody>
      <dsp:txXfrm>
        <a:off x="2719654" y="658755"/>
        <a:ext cx="582277" cy="582277"/>
      </dsp:txXfrm>
    </dsp:sp>
    <dsp:sp modelId="{8216EFF3-92B0-4033-979A-71A48CC5FBFD}">
      <dsp:nvSpPr>
        <dsp:cNvPr id="0" name=""/>
        <dsp:cNvSpPr/>
      </dsp:nvSpPr>
      <dsp:spPr>
        <a:xfrm rot="4628571">
          <a:off x="3037583" y="1407495"/>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a:off x="3063093" y="1431091"/>
        <a:ext cx="153119" cy="166751"/>
      </dsp:txXfrm>
    </dsp:sp>
    <dsp:sp modelId="{F8CE2055-16C9-4C6A-84E0-CCA5B58FC4DC}">
      <dsp:nvSpPr>
        <dsp:cNvPr id="0" name=""/>
        <dsp:cNvSpPr/>
      </dsp:nvSpPr>
      <dsp:spPr>
        <a:xfrm>
          <a:off x="2874138" y="1743354"/>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Marching</a:t>
          </a:r>
        </a:p>
        <a:p>
          <a:pPr lvl="0" algn="ctr" defTabSz="400050">
            <a:lnSpc>
              <a:spcPct val="90000"/>
            </a:lnSpc>
            <a:spcBef>
              <a:spcPct val="0"/>
            </a:spcBef>
            <a:spcAft>
              <a:spcPct val="35000"/>
            </a:spcAft>
          </a:pPr>
          <a:r>
            <a:rPr lang="en-US" sz="900" b="0" i="0" kern="1200" dirty="0" smtClean="0"/>
            <a:t>Band</a:t>
          </a:r>
          <a:endParaRPr lang="en-US" sz="900" b="0" i="0" kern="1200" dirty="0"/>
        </a:p>
      </dsp:txBody>
      <dsp:txXfrm>
        <a:off x="2994732" y="1863948"/>
        <a:ext cx="582277" cy="582277"/>
      </dsp:txXfrm>
    </dsp:sp>
    <dsp:sp modelId="{0D690B0E-E5E1-4993-B53F-68C0D8B63E15}">
      <dsp:nvSpPr>
        <dsp:cNvPr id="0" name=""/>
        <dsp:cNvSpPr/>
      </dsp:nvSpPr>
      <dsp:spPr>
        <a:xfrm rot="7714286">
          <a:off x="2794985" y="2494531"/>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rot="10800000">
        <a:off x="2848253" y="2524462"/>
        <a:ext cx="153119" cy="166751"/>
      </dsp:txXfrm>
    </dsp:sp>
    <dsp:sp modelId="{7F861F10-90CA-4460-A57C-183B51BD34C0}">
      <dsp:nvSpPr>
        <dsp:cNvPr id="0" name=""/>
        <dsp:cNvSpPr/>
      </dsp:nvSpPr>
      <dsp:spPr>
        <a:xfrm>
          <a:off x="2103388" y="2709843"/>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Jazz Band</a:t>
          </a:r>
          <a:endParaRPr lang="en-US" sz="900" b="0" i="0" kern="1200" dirty="0"/>
        </a:p>
      </dsp:txBody>
      <dsp:txXfrm>
        <a:off x="2223982" y="2830437"/>
        <a:ext cx="582277" cy="582277"/>
      </dsp:txXfrm>
    </dsp:sp>
    <dsp:sp modelId="{355E92F2-ACDA-44F1-8F9D-40A2BFAB406A}">
      <dsp:nvSpPr>
        <dsp:cNvPr id="0" name=""/>
        <dsp:cNvSpPr/>
      </dsp:nvSpPr>
      <dsp:spPr>
        <a:xfrm rot="10800000">
          <a:off x="1793848" y="2982616"/>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rot="10800000">
        <a:off x="1859470" y="3038200"/>
        <a:ext cx="153119" cy="166751"/>
      </dsp:txXfrm>
    </dsp:sp>
    <dsp:sp modelId="{723ADC7D-9D06-4696-9C7E-7BCC0A46AA59}">
      <dsp:nvSpPr>
        <dsp:cNvPr id="0" name=""/>
        <dsp:cNvSpPr/>
      </dsp:nvSpPr>
      <dsp:spPr>
        <a:xfrm>
          <a:off x="867202" y="2709843"/>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Color Guard</a:t>
          </a:r>
          <a:endParaRPr lang="en-US" sz="900" b="0" i="0" kern="1200" dirty="0"/>
        </a:p>
      </dsp:txBody>
      <dsp:txXfrm>
        <a:off x="987796" y="2830437"/>
        <a:ext cx="582277" cy="582277"/>
      </dsp:txXfrm>
    </dsp:sp>
    <dsp:sp modelId="{B15ADC6C-DE83-446D-B63F-EA70AC287F71}">
      <dsp:nvSpPr>
        <dsp:cNvPr id="0" name=""/>
        <dsp:cNvSpPr/>
      </dsp:nvSpPr>
      <dsp:spPr>
        <a:xfrm rot="13885714">
          <a:off x="788049" y="2504211"/>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rot="10800000">
        <a:off x="841317" y="2585448"/>
        <a:ext cx="153119" cy="166751"/>
      </dsp:txXfrm>
    </dsp:sp>
    <dsp:sp modelId="{9398AD4C-C35B-43C9-83F6-DD9895B972B3}">
      <dsp:nvSpPr>
        <dsp:cNvPr id="0" name=""/>
        <dsp:cNvSpPr/>
      </dsp:nvSpPr>
      <dsp:spPr>
        <a:xfrm>
          <a:off x="96453" y="1743354"/>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Chorus and Specialty Groups</a:t>
          </a:r>
          <a:endParaRPr lang="en-US" sz="900" b="0" i="0" kern="1200" dirty="0"/>
        </a:p>
      </dsp:txBody>
      <dsp:txXfrm>
        <a:off x="217047" y="1863948"/>
        <a:ext cx="582277" cy="582277"/>
      </dsp:txXfrm>
    </dsp:sp>
    <dsp:sp modelId="{E31DEB6E-40F6-49AB-9184-ACD523928BC8}">
      <dsp:nvSpPr>
        <dsp:cNvPr id="0" name=""/>
        <dsp:cNvSpPr/>
      </dsp:nvSpPr>
      <dsp:spPr>
        <a:xfrm rot="16971429">
          <a:off x="534976" y="1419566"/>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a:off x="560486" y="1507138"/>
        <a:ext cx="153119" cy="166751"/>
      </dsp:txXfrm>
    </dsp:sp>
    <dsp:sp modelId="{89B5D295-24A4-4AED-BBF8-3112ECCA528F}">
      <dsp:nvSpPr>
        <dsp:cNvPr id="0" name=""/>
        <dsp:cNvSpPr/>
      </dsp:nvSpPr>
      <dsp:spPr>
        <a:xfrm>
          <a:off x="371530" y="538161"/>
          <a:ext cx="823465" cy="823465"/>
        </a:xfrm>
        <a:prstGeom prst="ellipse">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0" i="0" kern="1200" dirty="0" smtClean="0"/>
            <a:t>Tri-M</a:t>
          </a:r>
          <a:endParaRPr lang="en-US" sz="900" b="0" i="0" kern="1200" dirty="0"/>
        </a:p>
      </dsp:txBody>
      <dsp:txXfrm>
        <a:off x="492124" y="658755"/>
        <a:ext cx="582277" cy="582277"/>
      </dsp:txXfrm>
    </dsp:sp>
    <dsp:sp modelId="{48919DF0-8A6B-4CDA-BB33-6C098F6CD54A}">
      <dsp:nvSpPr>
        <dsp:cNvPr id="0" name=""/>
        <dsp:cNvSpPr/>
      </dsp:nvSpPr>
      <dsp:spPr>
        <a:xfrm rot="20057143">
          <a:off x="1225197" y="545440"/>
          <a:ext cx="218741" cy="277919"/>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3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b="0" i="0" kern="1200"/>
        </a:p>
      </dsp:txBody>
      <dsp:txXfrm>
        <a:off x="1228446" y="615260"/>
        <a:ext cx="153119" cy="1667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6BD2B-CCE3-49F8-9A7D-B40340DC4924}">
      <dsp:nvSpPr>
        <dsp:cNvPr id="0" name=""/>
        <dsp:cNvSpPr/>
      </dsp:nvSpPr>
      <dsp:spPr>
        <a:xfrm>
          <a:off x="2870" y="125478"/>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Transportation of Students and Equipment to Events</a:t>
          </a:r>
          <a:endParaRPr lang="en-US" sz="1200" kern="1200" dirty="0"/>
        </a:p>
      </dsp:txBody>
      <dsp:txXfrm>
        <a:off x="2870" y="125478"/>
        <a:ext cx="1554226" cy="932535"/>
      </dsp:txXfrm>
    </dsp:sp>
    <dsp:sp modelId="{B90C65EA-E1CD-44A2-85C3-A232525C2757}">
      <dsp:nvSpPr>
        <dsp:cNvPr id="0" name=""/>
        <dsp:cNvSpPr/>
      </dsp:nvSpPr>
      <dsp:spPr>
        <a:xfrm>
          <a:off x="1712519" y="125478"/>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Purchase, Repair, and Upkeep of Orchestra and Band Instruments</a:t>
          </a:r>
          <a:endParaRPr lang="en-US" sz="1200" kern="1200" dirty="0"/>
        </a:p>
      </dsp:txBody>
      <dsp:txXfrm>
        <a:off x="1712519" y="125478"/>
        <a:ext cx="1554226" cy="932535"/>
      </dsp:txXfrm>
    </dsp:sp>
    <dsp:sp modelId="{111B2A4E-B42E-432C-96D9-13C19B2406FC}">
      <dsp:nvSpPr>
        <dsp:cNvPr id="0" name=""/>
        <dsp:cNvSpPr/>
      </dsp:nvSpPr>
      <dsp:spPr>
        <a:xfrm>
          <a:off x="3422169" y="125478"/>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Band tournament registration fees</a:t>
          </a:r>
          <a:endParaRPr lang="en-US" sz="1200" kern="1200" dirty="0"/>
        </a:p>
      </dsp:txBody>
      <dsp:txXfrm>
        <a:off x="3422169" y="125478"/>
        <a:ext cx="1554226" cy="932535"/>
      </dsp:txXfrm>
    </dsp:sp>
    <dsp:sp modelId="{6A4B22B0-B591-4D67-BCFB-0A91D0121B5E}">
      <dsp:nvSpPr>
        <dsp:cNvPr id="0" name=""/>
        <dsp:cNvSpPr/>
      </dsp:nvSpPr>
      <dsp:spPr>
        <a:xfrm>
          <a:off x="5131818" y="125478"/>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Food Service for Students</a:t>
          </a:r>
          <a:endParaRPr lang="en-US" sz="1200" kern="1200" dirty="0"/>
        </a:p>
      </dsp:txBody>
      <dsp:txXfrm>
        <a:off x="5131818" y="125478"/>
        <a:ext cx="1554226" cy="932535"/>
      </dsp:txXfrm>
    </dsp:sp>
    <dsp:sp modelId="{135F56A0-A52A-4C3A-8BC7-D607B048AB8C}">
      <dsp:nvSpPr>
        <dsp:cNvPr id="0" name=""/>
        <dsp:cNvSpPr/>
      </dsp:nvSpPr>
      <dsp:spPr>
        <a:xfrm>
          <a:off x="6841467" y="125478"/>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Scary Strings Transportation to Towson</a:t>
          </a:r>
          <a:endParaRPr lang="en-US" sz="1200" kern="1200" dirty="0"/>
        </a:p>
      </dsp:txBody>
      <dsp:txXfrm>
        <a:off x="6841467" y="125478"/>
        <a:ext cx="1554226" cy="932535"/>
      </dsp:txXfrm>
    </dsp:sp>
    <dsp:sp modelId="{7690BA81-9937-4BB7-B3B8-DCAAA1382317}">
      <dsp:nvSpPr>
        <dsp:cNvPr id="0" name=""/>
        <dsp:cNvSpPr/>
      </dsp:nvSpPr>
      <dsp:spPr>
        <a:xfrm>
          <a:off x="2870" y="1213436"/>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Hosting and feeding Towson’s orchestra for Scary Strings</a:t>
          </a:r>
          <a:endParaRPr lang="en-US" sz="1200" kern="1200" dirty="0"/>
        </a:p>
      </dsp:txBody>
      <dsp:txXfrm>
        <a:off x="2870" y="1213436"/>
        <a:ext cx="1554226" cy="932535"/>
      </dsp:txXfrm>
    </dsp:sp>
    <dsp:sp modelId="{BB2361A6-903D-49A7-80B1-28B36A42E1EB}">
      <dsp:nvSpPr>
        <dsp:cNvPr id="0" name=""/>
        <dsp:cNvSpPr/>
      </dsp:nvSpPr>
      <dsp:spPr>
        <a:xfrm>
          <a:off x="1712519" y="1213436"/>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Playathon</a:t>
          </a:r>
          <a:r>
            <a:rPr lang="en-US" sz="1200" kern="1200" dirty="0" smtClean="0"/>
            <a:t> Guest Clinician fees</a:t>
          </a:r>
          <a:endParaRPr lang="en-US" sz="1200" kern="1200" dirty="0"/>
        </a:p>
      </dsp:txBody>
      <dsp:txXfrm>
        <a:off x="1712519" y="1213436"/>
        <a:ext cx="1554226" cy="932535"/>
      </dsp:txXfrm>
    </dsp:sp>
    <dsp:sp modelId="{B6053DA5-1B25-4C0A-A298-DF61ECADEFA1}">
      <dsp:nvSpPr>
        <dsp:cNvPr id="0" name=""/>
        <dsp:cNvSpPr/>
      </dsp:nvSpPr>
      <dsp:spPr>
        <a:xfrm>
          <a:off x="3422169" y="1213436"/>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Hospitality and meals for </a:t>
          </a:r>
          <a:r>
            <a:rPr lang="en-US" sz="1200" kern="1200" dirty="0" err="1" smtClean="0"/>
            <a:t>Playathon</a:t>
          </a:r>
          <a:r>
            <a:rPr lang="en-US" sz="1200" kern="1200" dirty="0" smtClean="0"/>
            <a:t> Clinicians</a:t>
          </a:r>
          <a:endParaRPr lang="en-US" sz="1200" kern="1200" dirty="0"/>
        </a:p>
      </dsp:txBody>
      <dsp:txXfrm>
        <a:off x="3422169" y="1213436"/>
        <a:ext cx="1554226" cy="932535"/>
      </dsp:txXfrm>
    </dsp:sp>
    <dsp:sp modelId="{029F9400-D17F-4324-A7E4-E19AC6C8F7E9}">
      <dsp:nvSpPr>
        <dsp:cNvPr id="0" name=""/>
        <dsp:cNvSpPr/>
      </dsp:nvSpPr>
      <dsp:spPr>
        <a:xfrm>
          <a:off x="5131818" y="1213436"/>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Music Senior Recognition Banquet</a:t>
          </a:r>
          <a:endParaRPr lang="en-US" sz="1200" kern="1200" dirty="0"/>
        </a:p>
      </dsp:txBody>
      <dsp:txXfrm>
        <a:off x="5131818" y="1213436"/>
        <a:ext cx="1554226" cy="932535"/>
      </dsp:txXfrm>
    </dsp:sp>
    <dsp:sp modelId="{E957E34F-9D86-47AC-AEA6-9A57041CC836}">
      <dsp:nvSpPr>
        <dsp:cNvPr id="0" name=""/>
        <dsp:cNvSpPr/>
      </dsp:nvSpPr>
      <dsp:spPr>
        <a:xfrm>
          <a:off x="6841467" y="1213436"/>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Senior awards and plaques</a:t>
          </a:r>
          <a:endParaRPr lang="en-US" sz="1200" kern="1200" dirty="0"/>
        </a:p>
      </dsp:txBody>
      <dsp:txXfrm>
        <a:off x="6841467" y="1213436"/>
        <a:ext cx="1554226" cy="932535"/>
      </dsp:txXfrm>
    </dsp:sp>
    <dsp:sp modelId="{94708F97-FBFB-4860-91FC-37870B0B2A73}">
      <dsp:nvSpPr>
        <dsp:cNvPr id="0" name=""/>
        <dsp:cNvSpPr/>
      </dsp:nvSpPr>
      <dsp:spPr>
        <a:xfrm>
          <a:off x="2870" y="2301395"/>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Feeder concert support and decorations</a:t>
          </a:r>
          <a:endParaRPr lang="en-US" sz="1200" kern="1200" dirty="0"/>
        </a:p>
      </dsp:txBody>
      <dsp:txXfrm>
        <a:off x="2870" y="2301395"/>
        <a:ext cx="1554226" cy="932535"/>
      </dsp:txXfrm>
    </dsp:sp>
    <dsp:sp modelId="{106C1DC8-68CC-4A91-B5BC-6CC1E09DF606}">
      <dsp:nvSpPr>
        <dsp:cNvPr id="0" name=""/>
        <dsp:cNvSpPr/>
      </dsp:nvSpPr>
      <dsp:spPr>
        <a:xfrm>
          <a:off x="1712519" y="2301395"/>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Chaperoning Events</a:t>
          </a:r>
          <a:endParaRPr lang="en-US" sz="1200" kern="1200" dirty="0"/>
        </a:p>
      </dsp:txBody>
      <dsp:txXfrm>
        <a:off x="1712519" y="2301395"/>
        <a:ext cx="1554226" cy="932535"/>
      </dsp:txXfrm>
    </dsp:sp>
    <dsp:sp modelId="{60C4E6DC-31A9-4D07-9419-82A438322CD4}">
      <dsp:nvSpPr>
        <dsp:cNvPr id="0" name=""/>
        <dsp:cNvSpPr/>
      </dsp:nvSpPr>
      <dsp:spPr>
        <a:xfrm>
          <a:off x="3422169" y="2301395"/>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Spring Trip Planning and Financial Support</a:t>
          </a:r>
          <a:endParaRPr lang="en-US" sz="1200" kern="1200" dirty="0"/>
        </a:p>
      </dsp:txBody>
      <dsp:txXfrm>
        <a:off x="3422169" y="2301395"/>
        <a:ext cx="1554226" cy="932535"/>
      </dsp:txXfrm>
    </dsp:sp>
    <dsp:sp modelId="{A2F02B75-4F83-4E47-8BFB-28792371B40F}">
      <dsp:nvSpPr>
        <dsp:cNvPr id="0" name=""/>
        <dsp:cNvSpPr/>
      </dsp:nvSpPr>
      <dsp:spPr>
        <a:xfrm>
          <a:off x="5131818" y="2301395"/>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Music Program Equipment</a:t>
          </a:r>
          <a:endParaRPr lang="en-US" sz="1200" kern="1200" dirty="0"/>
        </a:p>
      </dsp:txBody>
      <dsp:txXfrm>
        <a:off x="5131818" y="2301395"/>
        <a:ext cx="1554226" cy="932535"/>
      </dsp:txXfrm>
    </dsp:sp>
    <dsp:sp modelId="{8FB80A40-B0EA-43C0-9257-1A1E97A9B1CE}">
      <dsp:nvSpPr>
        <dsp:cNvPr id="0" name=""/>
        <dsp:cNvSpPr/>
      </dsp:nvSpPr>
      <dsp:spPr>
        <a:xfrm>
          <a:off x="6841467" y="2301395"/>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Choral, Jazz, Orchestra, and Band Music</a:t>
          </a:r>
          <a:endParaRPr lang="en-US" sz="1200" kern="1200" dirty="0"/>
        </a:p>
      </dsp:txBody>
      <dsp:txXfrm>
        <a:off x="6841467" y="2301395"/>
        <a:ext cx="1554226" cy="932535"/>
      </dsp:txXfrm>
    </dsp:sp>
    <dsp:sp modelId="{DA8389A3-41BA-4B64-A29E-86A6857745E3}">
      <dsp:nvSpPr>
        <dsp:cNvPr id="0" name=""/>
        <dsp:cNvSpPr/>
      </dsp:nvSpPr>
      <dsp:spPr>
        <a:xfrm>
          <a:off x="1712519" y="3389353"/>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Booster business requirements for tax preparation and account audits</a:t>
          </a:r>
          <a:endParaRPr lang="en-US" sz="1200" kern="1200" dirty="0"/>
        </a:p>
      </dsp:txBody>
      <dsp:txXfrm>
        <a:off x="1712519" y="3389353"/>
        <a:ext cx="1554226" cy="932535"/>
      </dsp:txXfrm>
    </dsp:sp>
    <dsp:sp modelId="{2001E07B-3E33-4C61-8BED-07B1B2674E7C}">
      <dsp:nvSpPr>
        <dsp:cNvPr id="0" name=""/>
        <dsp:cNvSpPr/>
      </dsp:nvSpPr>
      <dsp:spPr>
        <a:xfrm>
          <a:off x="3422169" y="3389353"/>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Supplementing BSO field trip and Spring trip funds as required</a:t>
          </a:r>
          <a:endParaRPr lang="en-US" sz="1200" kern="1200" dirty="0"/>
        </a:p>
      </dsp:txBody>
      <dsp:txXfrm>
        <a:off x="3422169" y="3389353"/>
        <a:ext cx="1554226" cy="932535"/>
      </dsp:txXfrm>
    </dsp:sp>
    <dsp:sp modelId="{0E403C34-0605-404A-A71C-350670263E34}">
      <dsp:nvSpPr>
        <dsp:cNvPr id="0" name=""/>
        <dsp:cNvSpPr/>
      </dsp:nvSpPr>
      <dsp:spPr>
        <a:xfrm>
          <a:off x="5131818" y="3389353"/>
          <a:ext cx="1554226" cy="932535"/>
        </a:xfrm>
        <a:prstGeom prst="rect">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Fundraising</a:t>
          </a:r>
          <a:endParaRPr lang="en-US" sz="1200" kern="1200" dirty="0"/>
        </a:p>
      </dsp:txBody>
      <dsp:txXfrm>
        <a:off x="5131818" y="3389353"/>
        <a:ext cx="1554226" cy="93253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44919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1A470E94-EA4D-4B69-85C4-69C88778F3D4}"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240122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183841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28044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374327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52910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698113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2329811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08139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82973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2548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470E94-EA4D-4B69-85C4-69C88778F3D4}"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03689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470E94-EA4D-4B69-85C4-69C88778F3D4}"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92720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470E94-EA4D-4B69-85C4-69C88778F3D4}"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89070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70E94-EA4D-4B69-85C4-69C88778F3D4}"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1200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470E94-EA4D-4B69-85C4-69C88778F3D4}"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23525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470E94-EA4D-4B69-85C4-69C88778F3D4}" type="datetimeFigureOut">
              <a:rPr lang="en-US" smtClean="0"/>
              <a:t>10/3/2018</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87162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470E94-EA4D-4B69-85C4-69C88778F3D4}" type="datetimeFigureOut">
              <a:rPr lang="en-US" smtClean="0"/>
              <a:t>10/3/2018</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23D9E833-3201-4593-B8C5-626F4DC497F5}" type="slidenum">
              <a:rPr lang="en-US" smtClean="0"/>
              <a:t>‹#›</a:t>
            </a:fld>
            <a:endParaRPr lang="en-US"/>
          </a:p>
        </p:txBody>
      </p:sp>
    </p:spTree>
    <p:extLst>
      <p:ext uri="{BB962C8B-B14F-4D97-AF65-F5344CB8AC3E}">
        <p14:creationId xmlns:p14="http://schemas.microsoft.com/office/powerpoint/2010/main" val="357195069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4204" y="1240153"/>
            <a:ext cx="7317857" cy="3124739"/>
          </a:xfrm>
        </p:spPr>
        <p:txBody>
          <a:bodyPr>
            <a:normAutofit fontScale="90000"/>
          </a:bodyPr>
          <a:lstStyle/>
          <a:p>
            <a:r>
              <a:rPr lang="en-US" sz="6700" dirty="0"/>
              <a:t>Welcome to </a:t>
            </a:r>
            <a:r>
              <a:rPr lang="en-US" sz="6700" dirty="0" smtClean="0"/>
              <a:t>The</a:t>
            </a:r>
            <a:br>
              <a:rPr lang="en-US" sz="6700" dirty="0" smtClean="0"/>
            </a:br>
            <a:r>
              <a:rPr lang="en-US" sz="6700" dirty="0" smtClean="0"/>
              <a:t>South </a:t>
            </a:r>
            <a:r>
              <a:rPr lang="en-US" sz="6700" dirty="0"/>
              <a:t>River Music Boosters</a:t>
            </a:r>
            <a:r>
              <a:rPr lang="en-US" dirty="0"/>
              <a:t/>
            </a:r>
            <a:br>
              <a:rPr lang="en-US" dirty="0"/>
            </a:br>
            <a:endParaRPr lang="en-US" dirty="0"/>
          </a:p>
        </p:txBody>
      </p:sp>
    </p:spTree>
    <p:extLst>
      <p:ext uri="{BB962C8B-B14F-4D97-AF65-F5344CB8AC3E}">
        <p14:creationId xmlns:p14="http://schemas.microsoft.com/office/powerpoint/2010/main" val="3593389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60" y="138210"/>
            <a:ext cx="8555850" cy="834806"/>
          </a:xfrm>
        </p:spPr>
        <p:txBody>
          <a:bodyPr>
            <a:noAutofit/>
          </a:bodyPr>
          <a:lstStyle/>
          <a:p>
            <a:r>
              <a:rPr lang="en-US" sz="3600" cap="none" dirty="0" smtClean="0">
                <a:solidFill>
                  <a:srgbClr val="002060"/>
                </a:solidFill>
                <a:latin typeface="Arial" panose="020B0604020202020204" pitchFamily="34" charset="0"/>
                <a:cs typeface="Arial" panose="020B0604020202020204" pitchFamily="34" charset="0"/>
              </a:rPr>
              <a:t>Student Account Fundraisers</a:t>
            </a:r>
            <a:endParaRPr lang="en-US" sz="3600" cap="none"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1324" y="1055078"/>
            <a:ext cx="8886217" cy="5473930"/>
          </a:xfrm>
        </p:spPr>
        <p:txBody>
          <a:bodyPr anchor="t">
            <a:normAutofit fontScale="92500" lnSpcReduction="20000"/>
          </a:bodyPr>
          <a:lstStyle/>
          <a:p>
            <a:r>
              <a:rPr lang="en-US" sz="2800" dirty="0" smtClean="0">
                <a:solidFill>
                  <a:srgbClr val="002060"/>
                </a:solidFill>
                <a:latin typeface="Arial" panose="020B0604020202020204" pitchFamily="34" charset="0"/>
                <a:cs typeface="Arial" panose="020B0604020202020204" pitchFamily="34" charset="0"/>
              </a:rPr>
              <a:t>Funds raised go directly into a student’s account</a:t>
            </a:r>
          </a:p>
          <a:p>
            <a:pPr lvl="1"/>
            <a:r>
              <a:rPr lang="en-US" sz="2600" dirty="0" smtClean="0">
                <a:solidFill>
                  <a:srgbClr val="002060"/>
                </a:solidFill>
                <a:latin typeface="Arial" panose="020B0604020202020204" pitchFamily="34" charset="0"/>
                <a:cs typeface="Arial" panose="020B0604020202020204" pitchFamily="34" charset="0"/>
              </a:rPr>
              <a:t>Can be used for activity fees, uniform fees, field trip costs, or the Spring trip</a:t>
            </a:r>
          </a:p>
          <a:p>
            <a:r>
              <a:rPr lang="en-US" sz="2800" dirty="0" smtClean="0">
                <a:solidFill>
                  <a:srgbClr val="002060"/>
                </a:solidFill>
                <a:latin typeface="Arial" panose="020B0604020202020204" pitchFamily="34" charset="0"/>
                <a:cs typeface="Arial" panose="020B0604020202020204" pitchFamily="34" charset="0"/>
              </a:rPr>
              <a:t>First individual fundraiser – Claire’s Gourmet</a:t>
            </a:r>
          </a:p>
          <a:p>
            <a:pPr lvl="1"/>
            <a:r>
              <a:rPr lang="en-US" sz="2600" dirty="0" smtClean="0">
                <a:solidFill>
                  <a:srgbClr val="002060"/>
                </a:solidFill>
                <a:latin typeface="Arial" panose="020B0604020202020204" pitchFamily="34" charset="0"/>
                <a:cs typeface="Arial" panose="020B0604020202020204" pitchFamily="34" charset="0"/>
              </a:rPr>
              <a:t>Sale: 10/3/18 - 10/19/18</a:t>
            </a:r>
          </a:p>
          <a:p>
            <a:pPr lvl="1"/>
            <a:r>
              <a:rPr lang="en-US" sz="2600" dirty="0" smtClean="0">
                <a:solidFill>
                  <a:srgbClr val="002060"/>
                </a:solidFill>
                <a:latin typeface="Arial" panose="020B0604020202020204" pitchFamily="34" charset="0"/>
                <a:cs typeface="Arial" panose="020B0604020202020204" pitchFamily="34" charset="0"/>
              </a:rPr>
              <a:t>Merchandise pickup:  11/12/18</a:t>
            </a:r>
          </a:p>
          <a:p>
            <a:pPr lvl="1"/>
            <a:r>
              <a:rPr lang="en-US" sz="2600" dirty="0" smtClean="0">
                <a:solidFill>
                  <a:srgbClr val="002060"/>
                </a:solidFill>
                <a:latin typeface="Arial" panose="020B0604020202020204" pitchFamily="34" charset="0"/>
                <a:cs typeface="Arial" panose="020B0604020202020204" pitchFamily="34" charset="0"/>
              </a:rPr>
              <a:t>Earn ~$5/item sold</a:t>
            </a:r>
          </a:p>
          <a:p>
            <a:r>
              <a:rPr lang="en-US" sz="2800" dirty="0" smtClean="0">
                <a:solidFill>
                  <a:srgbClr val="002060"/>
                </a:solidFill>
                <a:latin typeface="Arial" panose="020B0604020202020204" pitchFamily="34" charset="0"/>
                <a:cs typeface="Arial" panose="020B0604020202020204" pitchFamily="34" charset="0"/>
              </a:rPr>
              <a:t>Second individual fundraiser – Yankee Candle</a:t>
            </a:r>
          </a:p>
          <a:p>
            <a:pPr lvl="1"/>
            <a:r>
              <a:rPr lang="en-US" sz="2600" dirty="0" smtClean="0">
                <a:solidFill>
                  <a:srgbClr val="002060"/>
                </a:solidFill>
                <a:latin typeface="Arial" panose="020B0604020202020204" pitchFamily="34" charset="0"/>
                <a:cs typeface="Arial" panose="020B0604020202020204" pitchFamily="34" charset="0"/>
              </a:rPr>
              <a:t>Sale:  10/22/18 – 11/9/18</a:t>
            </a:r>
          </a:p>
          <a:p>
            <a:pPr lvl="1"/>
            <a:r>
              <a:rPr lang="en-US" sz="2600" dirty="0" smtClean="0">
                <a:solidFill>
                  <a:srgbClr val="002060"/>
                </a:solidFill>
                <a:latin typeface="Arial" panose="020B0604020202020204" pitchFamily="34" charset="0"/>
                <a:cs typeface="Arial" panose="020B0604020202020204" pitchFamily="34" charset="0"/>
              </a:rPr>
              <a:t>Earn 40% of sale</a:t>
            </a:r>
          </a:p>
          <a:p>
            <a:r>
              <a:rPr lang="en-US" sz="2800" dirty="0" smtClean="0">
                <a:solidFill>
                  <a:srgbClr val="002060"/>
                </a:solidFill>
                <a:latin typeface="Arial" panose="020B0604020202020204" pitchFamily="34" charset="0"/>
                <a:cs typeface="Arial" panose="020B0604020202020204" pitchFamily="34" charset="0"/>
              </a:rPr>
              <a:t>Third individual fundraiser – Mixed Bags</a:t>
            </a:r>
          </a:p>
          <a:p>
            <a:pPr lvl="1"/>
            <a:r>
              <a:rPr lang="en-US" sz="2600" dirty="0" smtClean="0">
                <a:solidFill>
                  <a:srgbClr val="002060"/>
                </a:solidFill>
                <a:latin typeface="Arial" panose="020B0604020202020204" pitchFamily="34" charset="0"/>
                <a:cs typeface="Arial" panose="020B0604020202020204" pitchFamily="34" charset="0"/>
              </a:rPr>
              <a:t>Sale:  early January</a:t>
            </a:r>
          </a:p>
        </p:txBody>
      </p:sp>
    </p:spTree>
    <p:extLst>
      <p:ext uri="{BB962C8B-B14F-4D97-AF65-F5344CB8AC3E}">
        <p14:creationId xmlns:p14="http://schemas.microsoft.com/office/powerpoint/2010/main" val="139398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64" y="128954"/>
            <a:ext cx="8694071" cy="762307"/>
          </a:xfrm>
        </p:spPr>
        <p:txBody>
          <a:bodyPr>
            <a:normAutofit/>
          </a:bodyPr>
          <a:lstStyle/>
          <a:p>
            <a:r>
              <a:rPr lang="en-US" sz="3600" cap="none" dirty="0">
                <a:solidFill>
                  <a:srgbClr val="002060"/>
                </a:solidFill>
                <a:latin typeface="Arial" panose="020B0604020202020204" pitchFamily="34" charset="0"/>
                <a:cs typeface="Arial" panose="020B0604020202020204" pitchFamily="34" charset="0"/>
              </a:rPr>
              <a:t>Student Activity Fees</a:t>
            </a:r>
          </a:p>
        </p:txBody>
      </p:sp>
      <p:sp>
        <p:nvSpPr>
          <p:cNvPr id="3" name="Content Placeholder 2"/>
          <p:cNvSpPr>
            <a:spLocks noGrp="1"/>
          </p:cNvSpPr>
          <p:nvPr>
            <p:ph idx="1"/>
          </p:nvPr>
        </p:nvSpPr>
        <p:spPr>
          <a:xfrm>
            <a:off x="581980" y="879427"/>
            <a:ext cx="3638328" cy="3293988"/>
          </a:xfrm>
          <a:ln>
            <a:solidFill>
              <a:schemeClr val="tx1"/>
            </a:solidFill>
          </a:ln>
        </p:spPr>
        <p:txBody>
          <a:bodyPr tIns="91440" anchor="t">
            <a:normAutofit fontScale="55000" lnSpcReduction="20000"/>
          </a:bodyPr>
          <a:lstStyle/>
          <a:p>
            <a:pPr marL="0" indent="0" algn="ctr">
              <a:buNone/>
            </a:pPr>
            <a:r>
              <a:rPr lang="en-US" sz="2800" b="1" dirty="0" smtClean="0">
                <a:solidFill>
                  <a:srgbClr val="002060"/>
                </a:solidFill>
              </a:rPr>
              <a:t>Fall Fees</a:t>
            </a:r>
          </a:p>
          <a:p>
            <a:pPr marL="0" indent="0">
              <a:buNone/>
            </a:pPr>
            <a:r>
              <a:rPr lang="en-US" sz="2800" b="1" dirty="0" smtClean="0">
                <a:solidFill>
                  <a:srgbClr val="002060"/>
                </a:solidFill>
              </a:rPr>
              <a:t>$100 Field Show fee</a:t>
            </a:r>
          </a:p>
          <a:p>
            <a:pPr marL="0" indent="0">
              <a:buNone/>
            </a:pPr>
            <a:r>
              <a:rPr lang="en-US" sz="2800" b="1" dirty="0" smtClean="0">
                <a:solidFill>
                  <a:srgbClr val="002060"/>
                </a:solidFill>
              </a:rPr>
              <a:t>$125 Band Fall fee</a:t>
            </a:r>
          </a:p>
          <a:p>
            <a:pPr marL="0" indent="0">
              <a:buNone/>
            </a:pPr>
            <a:r>
              <a:rPr lang="en-US" sz="2800" b="1" dirty="0" smtClean="0">
                <a:solidFill>
                  <a:srgbClr val="002060"/>
                </a:solidFill>
              </a:rPr>
              <a:t>$125 Color Guard</a:t>
            </a:r>
          </a:p>
          <a:p>
            <a:pPr marL="0" indent="0">
              <a:buNone/>
            </a:pPr>
            <a:r>
              <a:rPr lang="en-US" sz="2800" b="1" dirty="0" smtClean="0">
                <a:solidFill>
                  <a:srgbClr val="002060"/>
                </a:solidFill>
              </a:rPr>
              <a:t>$100 Orchestra</a:t>
            </a:r>
          </a:p>
          <a:p>
            <a:pPr marL="0" indent="0">
              <a:buNone/>
            </a:pPr>
            <a:r>
              <a:rPr lang="en-US" sz="2800" b="1" dirty="0" smtClean="0">
                <a:solidFill>
                  <a:srgbClr val="002060"/>
                </a:solidFill>
              </a:rPr>
              <a:t>$75 Jazz Band alone</a:t>
            </a:r>
          </a:p>
          <a:p>
            <a:pPr marL="0" indent="0">
              <a:buNone/>
            </a:pPr>
            <a:r>
              <a:rPr lang="en-US" sz="2800" b="1" dirty="0" smtClean="0">
                <a:solidFill>
                  <a:srgbClr val="002060"/>
                </a:solidFill>
              </a:rPr>
              <a:t>$25 Jazz Band as additional group</a:t>
            </a:r>
          </a:p>
          <a:p>
            <a:pPr marL="0" indent="0">
              <a:buNone/>
            </a:pPr>
            <a:r>
              <a:rPr lang="en-US" sz="2800" b="1" dirty="0" smtClean="0">
                <a:solidFill>
                  <a:srgbClr val="002060"/>
                </a:solidFill>
              </a:rPr>
              <a:t>$25 Chorus first group</a:t>
            </a:r>
          </a:p>
          <a:p>
            <a:pPr marL="0" indent="0">
              <a:buNone/>
            </a:pPr>
            <a:r>
              <a:rPr lang="en-US" sz="2800" b="1" dirty="0" smtClean="0">
                <a:solidFill>
                  <a:srgbClr val="002060"/>
                </a:solidFill>
              </a:rPr>
              <a:t>$15 Chorus additional groups</a:t>
            </a:r>
          </a:p>
          <a:p>
            <a:pPr marL="0" indent="0">
              <a:buNone/>
            </a:pPr>
            <a:r>
              <a:rPr lang="en-US" sz="2800" b="1" dirty="0" smtClean="0">
                <a:solidFill>
                  <a:srgbClr val="002060"/>
                </a:solidFill>
              </a:rPr>
              <a:t>$60 Instrument loan fee</a:t>
            </a:r>
          </a:p>
        </p:txBody>
      </p:sp>
      <p:sp>
        <p:nvSpPr>
          <p:cNvPr id="4" name="Content Placeholder 2"/>
          <p:cNvSpPr txBox="1">
            <a:spLocks/>
          </p:cNvSpPr>
          <p:nvPr/>
        </p:nvSpPr>
        <p:spPr>
          <a:xfrm>
            <a:off x="4482707" y="879427"/>
            <a:ext cx="4083982" cy="3293988"/>
          </a:xfrm>
          <a:prstGeom prst="rect">
            <a:avLst/>
          </a:prstGeom>
          <a:ln>
            <a:solidFill>
              <a:schemeClr val="tx1"/>
            </a:solidFill>
          </a:ln>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en-US" sz="1800" b="1" dirty="0" smtClean="0">
                <a:solidFill>
                  <a:srgbClr val="002060"/>
                </a:solidFill>
              </a:rPr>
              <a:t>Spring Fees</a:t>
            </a:r>
          </a:p>
          <a:p>
            <a:pPr marL="0" indent="0">
              <a:buFont typeface="Wingdings 3" panose="05040102010807070707" pitchFamily="18" charset="2"/>
              <a:buNone/>
            </a:pPr>
            <a:r>
              <a:rPr lang="en-US" sz="1800" b="1" dirty="0" smtClean="0">
                <a:solidFill>
                  <a:srgbClr val="002060"/>
                </a:solidFill>
              </a:rPr>
              <a:t>$75 Band Spring fee</a:t>
            </a:r>
          </a:p>
          <a:p>
            <a:pPr marL="0" indent="0">
              <a:buFont typeface="Wingdings 3" panose="05040102010807070707" pitchFamily="18" charset="2"/>
              <a:buNone/>
            </a:pPr>
            <a:r>
              <a:rPr lang="en-US" sz="1800" b="1" dirty="0" smtClean="0">
                <a:solidFill>
                  <a:srgbClr val="002060"/>
                </a:solidFill>
              </a:rPr>
              <a:t>$75 Orchestra Spring fee</a:t>
            </a:r>
          </a:p>
          <a:p>
            <a:pPr marL="0" indent="0">
              <a:buFont typeface="Wingdings 3" panose="05040102010807070707" pitchFamily="18" charset="2"/>
              <a:buNone/>
            </a:pPr>
            <a:r>
              <a:rPr lang="en-US" sz="1800" b="1" dirty="0" smtClean="0">
                <a:solidFill>
                  <a:srgbClr val="002060"/>
                </a:solidFill>
              </a:rPr>
              <a:t>$75 Jazz Band alone</a:t>
            </a:r>
          </a:p>
          <a:p>
            <a:pPr marL="0" indent="0">
              <a:buFont typeface="Wingdings 3" panose="05040102010807070707" pitchFamily="18" charset="2"/>
              <a:buNone/>
            </a:pPr>
            <a:r>
              <a:rPr lang="en-US" sz="1800" b="1" dirty="0" smtClean="0">
                <a:solidFill>
                  <a:srgbClr val="002060"/>
                </a:solidFill>
              </a:rPr>
              <a:t>$25 Jazz Band as additional group</a:t>
            </a:r>
          </a:p>
          <a:p>
            <a:pPr marL="0" indent="0">
              <a:buFont typeface="Wingdings 3" panose="05040102010807070707" pitchFamily="18" charset="2"/>
              <a:buNone/>
            </a:pPr>
            <a:r>
              <a:rPr lang="en-US" sz="1800" b="1" dirty="0" smtClean="0">
                <a:solidFill>
                  <a:srgbClr val="002060"/>
                </a:solidFill>
              </a:rPr>
              <a:t>$25 Chorus first group</a:t>
            </a:r>
          </a:p>
          <a:p>
            <a:pPr marL="0" indent="0">
              <a:buFont typeface="Wingdings 3" panose="05040102010807070707" pitchFamily="18" charset="2"/>
              <a:buNone/>
            </a:pPr>
            <a:r>
              <a:rPr lang="en-US" sz="1800" b="1" dirty="0" smtClean="0">
                <a:solidFill>
                  <a:srgbClr val="002060"/>
                </a:solidFill>
              </a:rPr>
              <a:t>$15 Chorus additional groups</a:t>
            </a:r>
          </a:p>
        </p:txBody>
      </p:sp>
      <p:sp>
        <p:nvSpPr>
          <p:cNvPr id="5" name="Content Placeholder 2"/>
          <p:cNvSpPr txBox="1">
            <a:spLocks/>
          </p:cNvSpPr>
          <p:nvPr/>
        </p:nvSpPr>
        <p:spPr>
          <a:xfrm>
            <a:off x="851069" y="4322976"/>
            <a:ext cx="7539774" cy="2359177"/>
          </a:xfrm>
          <a:prstGeom prst="rect">
            <a:avLst/>
          </a:prstGeom>
          <a:ln>
            <a:solidFill>
              <a:schemeClr val="tx1"/>
            </a:solidFill>
          </a:ln>
        </p:spPr>
        <p:txBody>
          <a:bodyPr vert="horz" lIns="91440" tIns="9144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en-US" sz="1800" b="1" dirty="0" smtClean="0">
                <a:solidFill>
                  <a:srgbClr val="002060"/>
                </a:solidFill>
              </a:rPr>
              <a:t>Uniform Fees</a:t>
            </a:r>
          </a:p>
          <a:p>
            <a:pPr marL="0" indent="0">
              <a:buNone/>
            </a:pPr>
            <a:r>
              <a:rPr lang="en-US" sz="1500" b="1" dirty="0" smtClean="0">
                <a:solidFill>
                  <a:srgbClr val="002060"/>
                </a:solidFill>
              </a:rPr>
              <a:t>$50 Marching Band Uniform fee		$</a:t>
            </a:r>
            <a:r>
              <a:rPr lang="en-US" sz="1500" b="1" dirty="0">
                <a:solidFill>
                  <a:srgbClr val="002060"/>
                </a:solidFill>
              </a:rPr>
              <a:t>65 Band/orchestra concert </a:t>
            </a:r>
            <a:r>
              <a:rPr lang="en-US" sz="1500" b="1" dirty="0" smtClean="0">
                <a:solidFill>
                  <a:srgbClr val="002060"/>
                </a:solidFill>
              </a:rPr>
              <a:t>dress</a:t>
            </a:r>
          </a:p>
          <a:p>
            <a:pPr marL="0" indent="0">
              <a:buNone/>
            </a:pPr>
            <a:r>
              <a:rPr lang="en-US" sz="1500" b="1" dirty="0" smtClean="0">
                <a:solidFill>
                  <a:srgbClr val="002060"/>
                </a:solidFill>
              </a:rPr>
              <a:t>$50 Color Guard Uniform fee			</a:t>
            </a:r>
            <a:r>
              <a:rPr lang="en-US" sz="1500" b="1" dirty="0">
                <a:solidFill>
                  <a:srgbClr val="002060"/>
                </a:solidFill>
              </a:rPr>
              <a:t>$30 Band/orchestra </a:t>
            </a:r>
            <a:r>
              <a:rPr lang="en-US" sz="1500" b="1" dirty="0" smtClean="0">
                <a:solidFill>
                  <a:srgbClr val="002060"/>
                </a:solidFill>
              </a:rPr>
              <a:t>vest*</a:t>
            </a:r>
          </a:p>
          <a:p>
            <a:pPr marL="0" indent="0">
              <a:buNone/>
            </a:pPr>
            <a:r>
              <a:rPr lang="en-US" sz="1500" b="1" dirty="0" smtClean="0">
                <a:solidFill>
                  <a:srgbClr val="002060"/>
                </a:solidFill>
              </a:rPr>
              <a:t>$34  Marching band shoes			~$75 (TBR) </a:t>
            </a:r>
            <a:r>
              <a:rPr lang="en-US" sz="1500" b="1" dirty="0">
                <a:solidFill>
                  <a:srgbClr val="002060"/>
                </a:solidFill>
              </a:rPr>
              <a:t>Chorus </a:t>
            </a:r>
            <a:r>
              <a:rPr lang="en-US" sz="1500" b="1" dirty="0" smtClean="0">
                <a:solidFill>
                  <a:srgbClr val="002060"/>
                </a:solidFill>
              </a:rPr>
              <a:t>dress</a:t>
            </a:r>
          </a:p>
          <a:p>
            <a:pPr marL="0" indent="0">
              <a:buFont typeface="Wingdings 3" panose="05040102010807070707" pitchFamily="18" charset="2"/>
              <a:buNone/>
            </a:pPr>
            <a:r>
              <a:rPr lang="en-US" sz="1500" b="1" dirty="0" smtClean="0">
                <a:solidFill>
                  <a:srgbClr val="002060"/>
                </a:solidFill>
              </a:rPr>
              <a:t>								~$67 (TBR) Chorus vest, pants, shirt</a:t>
            </a:r>
          </a:p>
          <a:p>
            <a:pPr marL="0" indent="0">
              <a:buFont typeface="Wingdings 3" panose="05040102010807070707" pitchFamily="18" charset="2"/>
              <a:buNone/>
            </a:pPr>
            <a:r>
              <a:rPr lang="en-US" sz="1500" b="1" dirty="0">
                <a:solidFill>
                  <a:srgbClr val="002060"/>
                </a:solidFill>
              </a:rPr>
              <a:t> </a:t>
            </a:r>
            <a:r>
              <a:rPr lang="en-US" sz="1500" b="1" dirty="0" smtClean="0">
                <a:solidFill>
                  <a:srgbClr val="002060"/>
                </a:solidFill>
              </a:rPr>
              <a:t>* Orchestra/band students buy their own tuxedo shirt and pants</a:t>
            </a:r>
          </a:p>
        </p:txBody>
      </p:sp>
    </p:spTree>
    <p:extLst>
      <p:ext uri="{BB962C8B-B14F-4D97-AF65-F5344CB8AC3E}">
        <p14:creationId xmlns:p14="http://schemas.microsoft.com/office/powerpoint/2010/main" val="426117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60" y="138210"/>
            <a:ext cx="8555850" cy="834806"/>
          </a:xfrm>
        </p:spPr>
        <p:txBody>
          <a:bodyPr>
            <a:noAutofit/>
          </a:bodyPr>
          <a:lstStyle/>
          <a:p>
            <a:r>
              <a:rPr lang="en-US" sz="3600" cap="none" dirty="0" smtClean="0">
                <a:solidFill>
                  <a:srgbClr val="002060"/>
                </a:solidFill>
                <a:latin typeface="Arial" panose="020B0604020202020204" pitchFamily="34" charset="0"/>
                <a:cs typeface="Arial" panose="020B0604020202020204" pitchFamily="34" charset="0"/>
              </a:rPr>
              <a:t>2018 South River Music Spring Trip</a:t>
            </a:r>
            <a:endParaRPr lang="en-US" sz="3600" cap="none"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1324" y="1055078"/>
            <a:ext cx="8886217" cy="5473930"/>
          </a:xfrm>
        </p:spPr>
        <p:txBody>
          <a:bodyPr anchor="t">
            <a:normAutofit lnSpcReduction="10000"/>
          </a:bodyPr>
          <a:lstStyle/>
          <a:p>
            <a:r>
              <a:rPr lang="en-US" sz="2800" dirty="0" smtClean="0">
                <a:solidFill>
                  <a:srgbClr val="002060"/>
                </a:solidFill>
                <a:latin typeface="Arial" panose="020B0604020202020204" pitchFamily="34" charset="0"/>
                <a:cs typeface="Arial" panose="020B0604020202020204" pitchFamily="34" charset="0"/>
              </a:rPr>
              <a:t>DISNEY!!</a:t>
            </a:r>
          </a:p>
          <a:p>
            <a:pPr lvl="1"/>
            <a:r>
              <a:rPr lang="en-US" sz="2600" dirty="0" smtClean="0">
                <a:solidFill>
                  <a:srgbClr val="002060"/>
                </a:solidFill>
                <a:latin typeface="Arial" panose="020B0604020202020204" pitchFamily="34" charset="0"/>
                <a:cs typeface="Arial" panose="020B0604020202020204" pitchFamily="34" charset="0"/>
              </a:rPr>
              <a:t>Due to the expense, South River Music only does Disney Spring trips once every 4 years</a:t>
            </a:r>
          </a:p>
          <a:p>
            <a:pPr lvl="2"/>
            <a:r>
              <a:rPr lang="en-US" sz="2400" dirty="0" smtClean="0">
                <a:solidFill>
                  <a:srgbClr val="002060"/>
                </a:solidFill>
                <a:latin typeface="Arial" panose="020B0604020202020204" pitchFamily="34" charset="0"/>
                <a:cs typeface="Arial" panose="020B0604020202020204" pitchFamily="34" charset="0"/>
              </a:rPr>
              <a:t>Payments are made in monthly installments</a:t>
            </a:r>
          </a:p>
          <a:p>
            <a:pPr lvl="2"/>
            <a:r>
              <a:rPr lang="en-US" sz="2400" dirty="0" smtClean="0">
                <a:solidFill>
                  <a:srgbClr val="002060"/>
                </a:solidFill>
                <a:latin typeface="Arial" panose="020B0604020202020204" pitchFamily="34" charset="0"/>
                <a:cs typeface="Arial" panose="020B0604020202020204" pitchFamily="34" charset="0"/>
              </a:rPr>
              <a:t>Individual fundraisers can be used to offset costs</a:t>
            </a:r>
          </a:p>
          <a:p>
            <a:pPr lvl="1"/>
            <a:r>
              <a:rPr lang="en-US" sz="2600" dirty="0" smtClean="0">
                <a:solidFill>
                  <a:srgbClr val="002060"/>
                </a:solidFill>
                <a:latin typeface="Arial" panose="020B0604020202020204" pitchFamily="34" charset="0"/>
                <a:cs typeface="Arial" panose="020B0604020202020204" pitchFamily="34" charset="0"/>
              </a:rPr>
              <a:t>Trip </a:t>
            </a:r>
            <a:r>
              <a:rPr lang="en-US" sz="2600" dirty="0" smtClean="0">
                <a:solidFill>
                  <a:srgbClr val="002060"/>
                </a:solidFill>
                <a:latin typeface="Arial" panose="020B0604020202020204" pitchFamily="34" charset="0"/>
                <a:cs typeface="Arial" panose="020B0604020202020204" pitchFamily="34" charset="0"/>
              </a:rPr>
              <a:t>tentatively scheduled for April 3-6 with details still beginning confirmed</a:t>
            </a:r>
            <a:endParaRPr lang="en-US" sz="2600" dirty="0" smtClean="0">
              <a:solidFill>
                <a:srgbClr val="002060"/>
              </a:solidFill>
              <a:latin typeface="Arial" panose="020B0604020202020204" pitchFamily="34" charset="0"/>
              <a:cs typeface="Arial" panose="020B0604020202020204" pitchFamily="34" charset="0"/>
            </a:endParaRPr>
          </a:p>
          <a:p>
            <a:pPr lvl="1"/>
            <a:r>
              <a:rPr lang="en-US" sz="2600" dirty="0" smtClean="0">
                <a:solidFill>
                  <a:srgbClr val="002060"/>
                </a:solidFill>
                <a:latin typeface="Arial" panose="020B0604020202020204" pitchFamily="34" charset="0"/>
                <a:cs typeface="Arial" panose="020B0604020202020204" pitchFamily="34" charset="0"/>
              </a:rPr>
              <a:t>Chaperones will be needed for the trip to maintain a ratio of 1 chaperone per 5 students per AACPS requirements</a:t>
            </a:r>
          </a:p>
          <a:p>
            <a:pPr lvl="1"/>
            <a:r>
              <a:rPr lang="en-US" sz="2600" dirty="0" smtClean="0">
                <a:solidFill>
                  <a:srgbClr val="002060"/>
                </a:solidFill>
                <a:latin typeface="Arial" panose="020B0604020202020204" pitchFamily="34" charset="0"/>
                <a:cs typeface="Arial" panose="020B0604020202020204" pitchFamily="34" charset="0"/>
              </a:rPr>
              <a:t>More information including trip dates and costs will be coming soon!</a:t>
            </a:r>
          </a:p>
        </p:txBody>
      </p:sp>
    </p:spTree>
    <p:extLst>
      <p:ext uri="{BB962C8B-B14F-4D97-AF65-F5344CB8AC3E}">
        <p14:creationId xmlns:p14="http://schemas.microsoft.com/office/powerpoint/2010/main" val="115276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27" y="68095"/>
            <a:ext cx="8762189" cy="963038"/>
          </a:xfrm>
        </p:spPr>
        <p:txBody>
          <a:bodyPr>
            <a:normAutofit fontScale="90000"/>
          </a:bodyPr>
          <a:lstStyle/>
          <a:p>
            <a:r>
              <a:rPr lang="en-US" sz="3600" cap="none" dirty="0">
                <a:solidFill>
                  <a:srgbClr val="002060"/>
                </a:solidFill>
                <a:latin typeface="Arial" panose="020B0604020202020204" pitchFamily="34" charset="0"/>
                <a:cs typeface="Arial" panose="020B0604020202020204" pitchFamily="34" charset="0"/>
              </a:rPr>
              <a:t>Volunteering – </a:t>
            </a:r>
            <a:r>
              <a:rPr lang="en-US" sz="3600" cap="none" dirty="0" smtClean="0">
                <a:solidFill>
                  <a:srgbClr val="002060"/>
                </a:solidFill>
                <a:latin typeface="Arial" panose="020B0604020202020204" pitchFamily="34" charset="0"/>
                <a:cs typeface="Arial" panose="020B0604020202020204" pitchFamily="34" charset="0"/>
              </a:rPr>
              <a:t>Day Trip Background </a:t>
            </a:r>
            <a:r>
              <a:rPr lang="en-US" sz="3600" cap="none" dirty="0">
                <a:solidFill>
                  <a:srgbClr val="002060"/>
                </a:solidFill>
                <a:latin typeface="Arial" panose="020B0604020202020204" pitchFamily="34" charset="0"/>
                <a:cs typeface="Arial" panose="020B0604020202020204" pitchFamily="34" charset="0"/>
              </a:rPr>
              <a:t>Check</a:t>
            </a:r>
          </a:p>
        </p:txBody>
      </p:sp>
      <p:sp>
        <p:nvSpPr>
          <p:cNvPr id="3" name="Content Placeholder 2"/>
          <p:cNvSpPr>
            <a:spLocks noGrp="1"/>
          </p:cNvSpPr>
          <p:nvPr>
            <p:ph sz="half" idx="4294967295"/>
          </p:nvPr>
        </p:nvSpPr>
        <p:spPr>
          <a:xfrm>
            <a:off x="124027" y="1157592"/>
            <a:ext cx="4084558" cy="5505856"/>
          </a:xfrm>
          <a:prstGeom prst="rect">
            <a:avLst/>
          </a:prstGeom>
          <a:noFill/>
        </p:spPr>
        <p:txBody>
          <a:bodyPr anchor="t">
            <a:normAutofit/>
          </a:bodyPr>
          <a:lstStyle/>
          <a:p>
            <a:pPr>
              <a:buFont typeface="Wingdings" panose="05000000000000000000" pitchFamily="2" charset="2"/>
              <a:buChar char="Ø"/>
            </a:pPr>
            <a:r>
              <a:rPr lang="en-US" b="1" dirty="0" smtClean="0">
                <a:solidFill>
                  <a:srgbClr val="002060"/>
                </a:solidFill>
              </a:rPr>
              <a:t>Volunteers for day trips and activities must have a background check through AACPS</a:t>
            </a:r>
          </a:p>
          <a:p>
            <a:pPr lvl="1">
              <a:buFont typeface="Wingdings" panose="05000000000000000000" pitchFamily="2" charset="2"/>
              <a:buChar char="Ø"/>
            </a:pPr>
            <a:r>
              <a:rPr lang="en-US" sz="2000" b="1" dirty="0" smtClean="0">
                <a:solidFill>
                  <a:srgbClr val="002060"/>
                </a:solidFill>
              </a:rPr>
              <a:t>Online </a:t>
            </a:r>
          </a:p>
          <a:p>
            <a:pPr lvl="1">
              <a:buFont typeface="Wingdings" panose="05000000000000000000" pitchFamily="2" charset="2"/>
              <a:buChar char="Ø"/>
            </a:pPr>
            <a:r>
              <a:rPr lang="en-US" sz="2000" b="1" dirty="0" smtClean="0">
                <a:solidFill>
                  <a:srgbClr val="002060"/>
                </a:solidFill>
              </a:rPr>
              <a:t>Good for 2 years</a:t>
            </a:r>
          </a:p>
          <a:p>
            <a:pPr lvl="1">
              <a:buFont typeface="Wingdings" panose="05000000000000000000" pitchFamily="2" charset="2"/>
              <a:buChar char="Ø"/>
            </a:pPr>
            <a:r>
              <a:rPr lang="en-US" sz="2000" b="1" dirty="0" smtClean="0">
                <a:solidFill>
                  <a:srgbClr val="002060"/>
                </a:solidFill>
              </a:rPr>
              <a:t>Free</a:t>
            </a:r>
          </a:p>
          <a:p>
            <a:pPr>
              <a:buFont typeface="Wingdings" panose="05000000000000000000" pitchFamily="2" charset="2"/>
              <a:buChar char="Ø"/>
            </a:pPr>
            <a:endParaRPr lang="en-US" sz="3800" dirty="0" smtClean="0">
              <a:solidFill>
                <a:schemeClr val="accent1"/>
              </a:solidFill>
            </a:endParaRPr>
          </a:p>
        </p:txBody>
      </p:sp>
      <p:sp>
        <p:nvSpPr>
          <p:cNvPr id="5" name="Content Placeholder 4"/>
          <p:cNvSpPr>
            <a:spLocks noGrp="1"/>
          </p:cNvSpPr>
          <p:nvPr>
            <p:ph sz="half" idx="4294967295"/>
          </p:nvPr>
        </p:nvSpPr>
        <p:spPr>
          <a:xfrm>
            <a:off x="4356100" y="1157592"/>
            <a:ext cx="4661441" cy="5505857"/>
          </a:xfrm>
          <a:prstGeom prst="rect">
            <a:avLst/>
          </a:prstGeom>
        </p:spPr>
        <p:txBody>
          <a:bodyPr anchor="t">
            <a:normAutofit fontScale="92500"/>
          </a:bodyPr>
          <a:lstStyle/>
          <a:p>
            <a:pPr marL="457200" indent="-457200">
              <a:buFont typeface="+mj-lt"/>
              <a:buAutoNum type="arabicPeriod"/>
            </a:pPr>
            <a:r>
              <a:rPr lang="en-US" b="1" dirty="0" smtClean="0">
                <a:solidFill>
                  <a:srgbClr val="002060"/>
                </a:solidFill>
              </a:rPr>
              <a:t>Log on to aacps.org</a:t>
            </a:r>
          </a:p>
          <a:p>
            <a:pPr marL="457200" indent="-457200">
              <a:buFont typeface="+mj-lt"/>
              <a:buAutoNum type="arabicPeriod"/>
            </a:pPr>
            <a:r>
              <a:rPr lang="en-US" b="1" dirty="0" smtClean="0">
                <a:solidFill>
                  <a:srgbClr val="002060"/>
                </a:solidFill>
              </a:rPr>
              <a:t>On the dashboard, click on “Families”</a:t>
            </a:r>
          </a:p>
          <a:p>
            <a:pPr marL="457200" indent="-457200">
              <a:buFont typeface="+mj-lt"/>
              <a:buAutoNum type="arabicPeriod"/>
            </a:pPr>
            <a:r>
              <a:rPr lang="en-US" b="1" dirty="0" smtClean="0">
                <a:solidFill>
                  <a:srgbClr val="002060"/>
                </a:solidFill>
              </a:rPr>
              <a:t>Click on the yellow sign which reads, “School Safety and Security”</a:t>
            </a:r>
          </a:p>
          <a:p>
            <a:pPr marL="457200" indent="-457200">
              <a:buFont typeface="+mj-lt"/>
              <a:buAutoNum type="arabicPeriod"/>
            </a:pPr>
            <a:r>
              <a:rPr lang="en-US" b="1" dirty="0" smtClean="0">
                <a:solidFill>
                  <a:srgbClr val="002060"/>
                </a:solidFill>
              </a:rPr>
              <a:t>On the left side of the page, click on “Chaperone/Background Check”</a:t>
            </a:r>
          </a:p>
          <a:p>
            <a:pPr marL="457200" indent="-457200">
              <a:buFont typeface="+mj-lt"/>
              <a:buAutoNum type="arabicPeriod"/>
            </a:pPr>
            <a:r>
              <a:rPr lang="en-US" b="1" dirty="0" smtClean="0">
                <a:solidFill>
                  <a:srgbClr val="002060"/>
                </a:solidFill>
              </a:rPr>
              <a:t>At the bottom of the page, click on “Apply for Background Check”</a:t>
            </a:r>
          </a:p>
          <a:p>
            <a:pPr marL="457200" indent="-457200">
              <a:buFont typeface="+mj-lt"/>
              <a:buAutoNum type="arabicPeriod"/>
            </a:pPr>
            <a:r>
              <a:rPr lang="en-US" b="1" dirty="0">
                <a:solidFill>
                  <a:srgbClr val="002060"/>
                </a:solidFill>
              </a:rPr>
              <a:t>Once you receive notice your background check is complete, send a message to southrivermusic@gmail.com letting us know the effective </a:t>
            </a:r>
            <a:r>
              <a:rPr lang="en-US" b="1" dirty="0" smtClean="0">
                <a:solidFill>
                  <a:srgbClr val="002060"/>
                </a:solidFill>
              </a:rPr>
              <a:t>date</a:t>
            </a:r>
            <a:endParaRPr lang="en-US" b="1" dirty="0">
              <a:solidFill>
                <a:srgbClr val="002060"/>
              </a:solidFill>
            </a:endParaRPr>
          </a:p>
        </p:txBody>
      </p:sp>
    </p:spTree>
    <p:extLst>
      <p:ext uri="{BB962C8B-B14F-4D97-AF65-F5344CB8AC3E}">
        <p14:creationId xmlns:p14="http://schemas.microsoft.com/office/powerpoint/2010/main" val="23085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027" y="68095"/>
            <a:ext cx="8762189" cy="963038"/>
          </a:xfrm>
        </p:spPr>
        <p:txBody>
          <a:bodyPr>
            <a:normAutofit fontScale="90000"/>
          </a:bodyPr>
          <a:lstStyle/>
          <a:p>
            <a:r>
              <a:rPr lang="en-US" sz="3600" cap="none" dirty="0">
                <a:solidFill>
                  <a:srgbClr val="002060"/>
                </a:solidFill>
                <a:latin typeface="Arial" panose="020B0604020202020204" pitchFamily="34" charset="0"/>
                <a:cs typeface="Arial" panose="020B0604020202020204" pitchFamily="34" charset="0"/>
              </a:rPr>
              <a:t>Volunteering – </a:t>
            </a:r>
            <a:r>
              <a:rPr lang="en-US" sz="3600" cap="none" dirty="0" smtClean="0">
                <a:solidFill>
                  <a:srgbClr val="002060"/>
                </a:solidFill>
                <a:latin typeface="Arial" panose="020B0604020202020204" pitchFamily="34" charset="0"/>
                <a:cs typeface="Arial" panose="020B0604020202020204" pitchFamily="34" charset="0"/>
              </a:rPr>
              <a:t>Overnight Background </a:t>
            </a:r>
            <a:r>
              <a:rPr lang="en-US" sz="3600" cap="none" dirty="0">
                <a:solidFill>
                  <a:srgbClr val="002060"/>
                </a:solidFill>
                <a:latin typeface="Arial" panose="020B0604020202020204" pitchFamily="34" charset="0"/>
                <a:cs typeface="Arial" panose="020B0604020202020204" pitchFamily="34" charset="0"/>
              </a:rPr>
              <a:t>Check</a:t>
            </a:r>
          </a:p>
        </p:txBody>
      </p:sp>
      <p:sp>
        <p:nvSpPr>
          <p:cNvPr id="3" name="Content Placeholder 2"/>
          <p:cNvSpPr>
            <a:spLocks noGrp="1"/>
          </p:cNvSpPr>
          <p:nvPr>
            <p:ph sz="half" idx="4294967295"/>
          </p:nvPr>
        </p:nvSpPr>
        <p:spPr>
          <a:xfrm>
            <a:off x="124027" y="1157592"/>
            <a:ext cx="4084558" cy="5505856"/>
          </a:xfrm>
          <a:prstGeom prst="rect">
            <a:avLst/>
          </a:prstGeom>
          <a:noFill/>
        </p:spPr>
        <p:txBody>
          <a:bodyPr anchor="t">
            <a:normAutofit/>
          </a:bodyPr>
          <a:lstStyle/>
          <a:p>
            <a:pPr>
              <a:buFont typeface="Wingdings" panose="05000000000000000000" pitchFamily="2" charset="2"/>
              <a:buChar char="Ø"/>
            </a:pPr>
            <a:r>
              <a:rPr lang="en-US" b="1" dirty="0" smtClean="0">
                <a:solidFill>
                  <a:srgbClr val="002060"/>
                </a:solidFill>
              </a:rPr>
              <a:t>Volunteers for overnight trips must have the fingerprint supported background check through AACPS</a:t>
            </a:r>
          </a:p>
          <a:p>
            <a:pPr lvl="1">
              <a:buFont typeface="Wingdings" panose="05000000000000000000" pitchFamily="2" charset="2"/>
              <a:buChar char="Ø"/>
            </a:pPr>
            <a:r>
              <a:rPr lang="en-US" sz="2000" b="1" dirty="0" smtClean="0">
                <a:solidFill>
                  <a:srgbClr val="002060"/>
                </a:solidFill>
              </a:rPr>
              <a:t>Make appointment for fingerprinting at the AACPS Board of Education </a:t>
            </a:r>
          </a:p>
          <a:p>
            <a:pPr lvl="1">
              <a:buFont typeface="Wingdings" panose="05000000000000000000" pitchFamily="2" charset="2"/>
              <a:buChar char="Ø"/>
            </a:pPr>
            <a:r>
              <a:rPr lang="en-US" sz="2000" b="1" dirty="0" smtClean="0">
                <a:solidFill>
                  <a:srgbClr val="002060"/>
                </a:solidFill>
              </a:rPr>
              <a:t>Only required once</a:t>
            </a:r>
          </a:p>
          <a:p>
            <a:pPr lvl="1">
              <a:buFont typeface="Wingdings" panose="05000000000000000000" pitchFamily="2" charset="2"/>
              <a:buChar char="Ø"/>
            </a:pPr>
            <a:r>
              <a:rPr lang="en-US" sz="2000" b="1" dirty="0" smtClean="0">
                <a:solidFill>
                  <a:srgbClr val="002060"/>
                </a:solidFill>
              </a:rPr>
              <a:t>$57</a:t>
            </a:r>
          </a:p>
          <a:p>
            <a:pPr>
              <a:buFont typeface="Wingdings" panose="05000000000000000000" pitchFamily="2" charset="2"/>
              <a:buChar char="Ø"/>
            </a:pPr>
            <a:endParaRPr lang="en-US" sz="3800" dirty="0" smtClean="0">
              <a:solidFill>
                <a:schemeClr val="accent1"/>
              </a:solidFill>
            </a:endParaRPr>
          </a:p>
        </p:txBody>
      </p:sp>
      <p:sp>
        <p:nvSpPr>
          <p:cNvPr id="5" name="Content Placeholder 4"/>
          <p:cNvSpPr>
            <a:spLocks noGrp="1"/>
          </p:cNvSpPr>
          <p:nvPr>
            <p:ph sz="half" idx="4294967295"/>
          </p:nvPr>
        </p:nvSpPr>
        <p:spPr>
          <a:xfrm>
            <a:off x="4356100" y="1157592"/>
            <a:ext cx="4661441" cy="5505857"/>
          </a:xfrm>
          <a:prstGeom prst="rect">
            <a:avLst/>
          </a:prstGeom>
        </p:spPr>
        <p:txBody>
          <a:bodyPr anchor="t">
            <a:normAutofit lnSpcReduction="10000"/>
          </a:bodyPr>
          <a:lstStyle/>
          <a:p>
            <a:pPr marL="457200" indent="-457200">
              <a:buFont typeface="+mj-lt"/>
              <a:buAutoNum type="arabicPeriod"/>
            </a:pPr>
            <a:r>
              <a:rPr lang="en-US" b="1" dirty="0" smtClean="0">
                <a:solidFill>
                  <a:srgbClr val="002060"/>
                </a:solidFill>
              </a:rPr>
              <a:t>Log on to aacps.org</a:t>
            </a:r>
          </a:p>
          <a:p>
            <a:pPr marL="457200" indent="-457200">
              <a:buFont typeface="+mj-lt"/>
              <a:buAutoNum type="arabicPeriod"/>
            </a:pPr>
            <a:r>
              <a:rPr lang="en-US" b="1" dirty="0" smtClean="0">
                <a:solidFill>
                  <a:srgbClr val="002060"/>
                </a:solidFill>
              </a:rPr>
              <a:t>On the dashboard, click on “Families”</a:t>
            </a:r>
          </a:p>
          <a:p>
            <a:pPr marL="457200" indent="-457200">
              <a:buFont typeface="+mj-lt"/>
              <a:buAutoNum type="arabicPeriod"/>
            </a:pPr>
            <a:r>
              <a:rPr lang="en-US" b="1" dirty="0" smtClean="0">
                <a:solidFill>
                  <a:srgbClr val="002060"/>
                </a:solidFill>
              </a:rPr>
              <a:t>Click on the yellow sign which reads, “School Safety and Security”</a:t>
            </a:r>
          </a:p>
          <a:p>
            <a:pPr marL="457200" indent="-457200">
              <a:buFont typeface="+mj-lt"/>
              <a:buAutoNum type="arabicPeriod"/>
            </a:pPr>
            <a:r>
              <a:rPr lang="en-US" b="1" dirty="0" smtClean="0">
                <a:solidFill>
                  <a:srgbClr val="002060"/>
                </a:solidFill>
              </a:rPr>
              <a:t>On the left side of the page, click on “Chaperone/Background Check”</a:t>
            </a:r>
          </a:p>
          <a:p>
            <a:pPr marL="457200" indent="-457200">
              <a:buFont typeface="+mj-lt"/>
              <a:buAutoNum type="arabicPeriod"/>
            </a:pPr>
            <a:r>
              <a:rPr lang="en-US" b="1" dirty="0" smtClean="0">
                <a:solidFill>
                  <a:srgbClr val="002060"/>
                </a:solidFill>
              </a:rPr>
              <a:t>Follow instructions for fingerprint background check</a:t>
            </a:r>
          </a:p>
          <a:p>
            <a:pPr marL="457200" indent="-457200">
              <a:buFont typeface="+mj-lt"/>
              <a:buAutoNum type="arabicPeriod"/>
            </a:pPr>
            <a:r>
              <a:rPr lang="en-US" b="1" dirty="0">
                <a:solidFill>
                  <a:srgbClr val="002060"/>
                </a:solidFill>
              </a:rPr>
              <a:t>Will receive a blue Fingerprint Verification Card after completion of the background check</a:t>
            </a:r>
          </a:p>
        </p:txBody>
      </p:sp>
    </p:spTree>
    <p:extLst>
      <p:ext uri="{BB962C8B-B14F-4D97-AF65-F5344CB8AC3E}">
        <p14:creationId xmlns:p14="http://schemas.microsoft.com/office/powerpoint/2010/main" val="1017452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2016" y="594246"/>
            <a:ext cx="7942383" cy="5185231"/>
          </a:xfrm>
        </p:spPr>
        <p:txBody>
          <a:bodyPr anchor="t">
            <a:normAutofit/>
          </a:bodyPr>
          <a:lstStyle/>
          <a:p>
            <a:pPr algn="ctr"/>
            <a:r>
              <a:rPr lang="en-US" cap="none" dirty="0" smtClean="0">
                <a:solidFill>
                  <a:srgbClr val="002060"/>
                </a:solidFill>
                <a:latin typeface="Arial" panose="020B0604020202020204" pitchFamily="34" charset="0"/>
                <a:cs typeface="Arial" panose="020B0604020202020204" pitchFamily="34" charset="0"/>
              </a:rPr>
              <a:t>Thank you for your support of the </a:t>
            </a:r>
            <a:br>
              <a:rPr lang="en-US" cap="none" dirty="0" smtClean="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South River Music Program!</a:t>
            </a:r>
            <a:br>
              <a:rPr lang="en-US" cap="none" dirty="0" smtClean="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“Volunteers are not paid – </a:t>
            </a:r>
            <a:br>
              <a:rPr lang="en-US" cap="none" dirty="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not because they are worthless, </a:t>
            </a:r>
            <a:r>
              <a:rPr lang="en-US" cap="none" dirty="0" smtClean="0">
                <a:solidFill>
                  <a:srgbClr val="002060"/>
                </a:solidFill>
                <a:latin typeface="Arial" panose="020B0604020202020204" pitchFamily="34" charset="0"/>
                <a:cs typeface="Arial" panose="020B0604020202020204" pitchFamily="34" charset="0"/>
              </a:rPr>
              <a:t/>
            </a:r>
            <a:br>
              <a:rPr lang="en-US" cap="none" dirty="0" smtClean="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but </a:t>
            </a:r>
            <a:r>
              <a:rPr lang="en-US" cap="none" dirty="0">
                <a:solidFill>
                  <a:srgbClr val="002060"/>
                </a:solidFill>
                <a:latin typeface="Arial" panose="020B0604020202020204" pitchFamily="34" charset="0"/>
                <a:cs typeface="Arial" panose="020B0604020202020204" pitchFamily="34" charset="0"/>
              </a:rPr>
              <a:t>because they are priceless”</a:t>
            </a:r>
            <a:br>
              <a:rPr lang="en-US" cap="none" dirty="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endParaRPr lang="en-US"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32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253948" y="2038787"/>
            <a:ext cx="4691269" cy="2574925"/>
          </a:xfrm>
        </p:spPr>
        <p:txBody>
          <a:bodyPr anchor="t">
            <a:normAutofit/>
          </a:bodyPr>
          <a:lstStyle/>
          <a:p>
            <a:pPr algn="ctr"/>
            <a:r>
              <a:rPr lang="en-US" sz="2100" cap="none" dirty="0">
                <a:solidFill>
                  <a:srgbClr val="002060"/>
                </a:solidFill>
                <a:latin typeface="Arial" panose="020B0604020202020204" pitchFamily="34" charset="0"/>
                <a:cs typeface="Arial" panose="020B0604020202020204" pitchFamily="34" charset="0"/>
              </a:rPr>
              <a:t>All families with a student in any of the South River Music programs are automatically members of the </a:t>
            </a:r>
            <a:br>
              <a:rPr lang="en-US" sz="2100" cap="none" dirty="0">
                <a:solidFill>
                  <a:srgbClr val="002060"/>
                </a:solidFill>
                <a:latin typeface="Arial" panose="020B0604020202020204" pitchFamily="34" charset="0"/>
                <a:cs typeface="Arial" panose="020B0604020202020204" pitchFamily="34" charset="0"/>
              </a:rPr>
            </a:br>
            <a:r>
              <a:rPr lang="en-US" sz="2100" cap="none" dirty="0">
                <a:solidFill>
                  <a:srgbClr val="002060"/>
                </a:solidFill>
                <a:latin typeface="Arial" panose="020B0604020202020204" pitchFamily="34" charset="0"/>
                <a:cs typeface="Arial" panose="020B0604020202020204" pitchFamily="34" charset="0"/>
              </a:rPr>
              <a:t>South River Music Boosters</a:t>
            </a:r>
            <a:br>
              <a:rPr lang="en-US" sz="2100" cap="none" dirty="0">
                <a:solidFill>
                  <a:srgbClr val="002060"/>
                </a:solidFill>
                <a:latin typeface="Arial" panose="020B0604020202020204" pitchFamily="34" charset="0"/>
                <a:cs typeface="Arial" panose="020B0604020202020204" pitchFamily="34" charset="0"/>
              </a:rPr>
            </a:br>
            <a:r>
              <a:rPr lang="en-US" sz="2100" cap="none" dirty="0">
                <a:solidFill>
                  <a:srgbClr val="002060"/>
                </a:solidFill>
                <a:latin typeface="Arial" panose="020B0604020202020204" pitchFamily="34" charset="0"/>
                <a:cs typeface="Arial" panose="020B0604020202020204" pitchFamily="34" charset="0"/>
              </a:rPr>
              <a:t/>
            </a:r>
            <a:br>
              <a:rPr lang="en-US" sz="2100" cap="none" dirty="0">
                <a:solidFill>
                  <a:srgbClr val="002060"/>
                </a:solidFill>
                <a:latin typeface="Arial" panose="020B0604020202020204" pitchFamily="34" charset="0"/>
                <a:cs typeface="Arial" panose="020B0604020202020204" pitchFamily="34" charset="0"/>
              </a:rPr>
            </a:br>
            <a:r>
              <a:rPr lang="en-US" sz="2100" cap="none" dirty="0">
                <a:solidFill>
                  <a:srgbClr val="002060"/>
                </a:solidFill>
                <a:latin typeface="Arial" panose="020B0604020202020204" pitchFamily="34" charset="0"/>
                <a:cs typeface="Arial" panose="020B0604020202020204" pitchFamily="34" charset="0"/>
              </a:rPr>
              <a:t>   No application, no membership fees required</a:t>
            </a:r>
          </a:p>
        </p:txBody>
      </p:sp>
      <p:sp>
        <p:nvSpPr>
          <p:cNvPr id="4" name="Title 1"/>
          <p:cNvSpPr txBox="1">
            <a:spLocks/>
          </p:cNvSpPr>
          <p:nvPr/>
        </p:nvSpPr>
        <p:spPr>
          <a:xfrm>
            <a:off x="168334" y="483759"/>
            <a:ext cx="8776883" cy="561974"/>
          </a:xfrm>
          <a:prstGeom prst="rect">
            <a:avLst/>
          </a:prstGeom>
          <a:effectLst/>
        </p:spPr>
        <p:txBody>
          <a:bodyPr vert="horz" lIns="68580" tIns="34290" rIns="68580" bIns="34290" rtlCol="0" anchor="t">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100" b="1" dirty="0">
                <a:solidFill>
                  <a:schemeClr val="accent1"/>
                </a:solidFill>
                <a:latin typeface="Lucida Handwriting" panose="03010101010101010101" pitchFamily="66" charset="0"/>
              </a:rPr>
              <a:t>Welcome to the South River Music Boosters!</a:t>
            </a:r>
          </a:p>
        </p:txBody>
      </p:sp>
      <p:sp>
        <p:nvSpPr>
          <p:cNvPr id="5" name="Title 1"/>
          <p:cNvSpPr txBox="1">
            <a:spLocks/>
          </p:cNvSpPr>
          <p:nvPr/>
        </p:nvSpPr>
        <p:spPr>
          <a:xfrm>
            <a:off x="222998" y="5606766"/>
            <a:ext cx="8667554" cy="756128"/>
          </a:xfrm>
          <a:prstGeom prst="rect">
            <a:avLst/>
          </a:prstGeom>
        </p:spPr>
        <p:txBody>
          <a:bodyP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100" b="1" dirty="0">
                <a:solidFill>
                  <a:schemeClr val="accent1"/>
                </a:solidFill>
                <a:latin typeface="Lucida Handwriting" panose="03010101010101010101" pitchFamily="66" charset="0"/>
              </a:rPr>
              <a:t>The Music Boosters support all of The </a:t>
            </a:r>
          </a:p>
          <a:p>
            <a:pPr algn="ctr"/>
            <a:r>
              <a:rPr lang="en-US" sz="2100" b="1" dirty="0">
                <a:solidFill>
                  <a:schemeClr val="accent1"/>
                </a:solidFill>
                <a:latin typeface="Lucida Handwriting" panose="03010101010101010101" pitchFamily="66" charset="0"/>
              </a:rPr>
              <a:t>south river high school music programs</a:t>
            </a:r>
          </a:p>
        </p:txBody>
      </p:sp>
      <p:graphicFrame>
        <p:nvGraphicFramePr>
          <p:cNvPr id="6" name="Content Placeholder 4"/>
          <p:cNvGraphicFramePr>
            <a:graphicFrameLocks/>
          </p:cNvGraphicFramePr>
          <p:nvPr>
            <p:extLst>
              <p:ext uri="{D42A27DB-BD31-4B8C-83A1-F6EECF244321}">
                <p14:modId xmlns:p14="http://schemas.microsoft.com/office/powerpoint/2010/main" val="3727993409"/>
              </p:ext>
            </p:extLst>
          </p:nvPr>
        </p:nvGraphicFramePr>
        <p:xfrm>
          <a:off x="318052" y="1444394"/>
          <a:ext cx="3794057" cy="353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028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9026" y="509312"/>
            <a:ext cx="7981950" cy="4562475"/>
          </a:xfrm>
        </p:spPr>
        <p:txBody>
          <a:bodyPr anchor="t">
            <a:normAutofit fontScale="90000"/>
          </a:bodyPr>
          <a:lstStyle/>
          <a:p>
            <a:r>
              <a:rPr lang="en-US" cap="none" dirty="0" smtClean="0">
                <a:solidFill>
                  <a:srgbClr val="002060"/>
                </a:solidFill>
                <a:latin typeface="Arial" panose="020B0604020202020204" pitchFamily="34" charset="0"/>
                <a:cs typeface="Arial" panose="020B0604020202020204" pitchFamily="34" charset="0"/>
              </a:rPr>
              <a:t>The purpose of the South River </a:t>
            </a:r>
            <a:r>
              <a:rPr lang="en-US" cap="none" dirty="0">
                <a:solidFill>
                  <a:srgbClr val="002060"/>
                </a:solidFill>
                <a:latin typeface="Arial" panose="020B0604020202020204" pitchFamily="34" charset="0"/>
                <a:cs typeface="Arial" panose="020B0604020202020204" pitchFamily="34" charset="0"/>
              </a:rPr>
              <a:t>M</a:t>
            </a:r>
            <a:r>
              <a:rPr lang="en-US" cap="none" dirty="0" smtClean="0">
                <a:solidFill>
                  <a:srgbClr val="002060"/>
                </a:solidFill>
                <a:latin typeface="Arial" panose="020B0604020202020204" pitchFamily="34" charset="0"/>
                <a:cs typeface="Arial" panose="020B0604020202020204" pitchFamily="34" charset="0"/>
              </a:rPr>
              <a:t>usic </a:t>
            </a:r>
            <a:r>
              <a:rPr lang="en-US" cap="none" dirty="0">
                <a:solidFill>
                  <a:srgbClr val="002060"/>
                </a:solidFill>
                <a:latin typeface="Arial" panose="020B0604020202020204" pitchFamily="34" charset="0"/>
                <a:cs typeface="Arial" panose="020B0604020202020204" pitchFamily="34" charset="0"/>
              </a:rPr>
              <a:t>B</a:t>
            </a:r>
            <a:r>
              <a:rPr lang="en-US" cap="none" dirty="0" smtClean="0">
                <a:solidFill>
                  <a:srgbClr val="002060"/>
                </a:solidFill>
                <a:latin typeface="Arial" panose="020B0604020202020204" pitchFamily="34" charset="0"/>
                <a:cs typeface="Arial" panose="020B0604020202020204" pitchFamily="34" charset="0"/>
              </a:rPr>
              <a:t>oosters is to enhance the music programs of the school through volunteer support and to supplement music program budgets through fundraising</a:t>
            </a:r>
            <a:br>
              <a:rPr lang="en-US" cap="none" dirty="0" smtClean="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All funds raised go directly to music student activities and equipment </a:t>
            </a:r>
            <a:br>
              <a:rPr lang="en-US" cap="none" dirty="0" smtClean="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The South </a:t>
            </a:r>
            <a:r>
              <a:rPr lang="en-US" cap="none" dirty="0">
                <a:solidFill>
                  <a:srgbClr val="002060"/>
                </a:solidFill>
                <a:latin typeface="Arial" panose="020B0604020202020204" pitchFamily="34" charset="0"/>
                <a:cs typeface="Arial" panose="020B0604020202020204" pitchFamily="34" charset="0"/>
              </a:rPr>
              <a:t>River Music </a:t>
            </a:r>
            <a:r>
              <a:rPr lang="en-US" cap="none" dirty="0" smtClean="0">
                <a:solidFill>
                  <a:srgbClr val="002060"/>
                </a:solidFill>
                <a:latin typeface="Arial" panose="020B0604020202020204" pitchFamily="34" charset="0"/>
                <a:cs typeface="Arial" panose="020B0604020202020204" pitchFamily="34" charset="0"/>
              </a:rPr>
              <a:t>Boosters are a certified </a:t>
            </a:r>
            <a:r>
              <a:rPr lang="en-US" cap="none" dirty="0">
                <a:solidFill>
                  <a:srgbClr val="002060"/>
                </a:solidFill>
                <a:latin typeface="Arial" panose="020B0604020202020204" pitchFamily="34" charset="0"/>
                <a:cs typeface="Arial" panose="020B0604020202020204" pitchFamily="34" charset="0"/>
              </a:rPr>
              <a:t>501(c)(3</a:t>
            </a:r>
            <a:r>
              <a:rPr lang="en-US" cap="none" dirty="0" smtClean="0">
                <a:solidFill>
                  <a:srgbClr val="002060"/>
                </a:solidFill>
                <a:latin typeface="Arial" panose="020B0604020202020204" pitchFamily="34" charset="0"/>
                <a:cs typeface="Arial" panose="020B0604020202020204" pitchFamily="34" charset="0"/>
              </a:rPr>
              <a:t>) organization </a:t>
            </a:r>
            <a:r>
              <a:rPr lang="en-US" cap="none" dirty="0">
                <a:solidFill>
                  <a:srgbClr val="002060"/>
                </a:solidFill>
                <a:latin typeface="Arial" panose="020B0604020202020204" pitchFamily="34" charset="0"/>
                <a:cs typeface="Arial" panose="020B0604020202020204" pitchFamily="34" charset="0"/>
              </a:rPr>
              <a:t>under the IRS Code</a:t>
            </a:r>
            <a:br>
              <a:rPr lang="en-US" cap="none" dirty="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
            </a:r>
            <a:br>
              <a:rPr lang="en-US" cap="none" dirty="0" smtClean="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All </a:t>
            </a:r>
            <a:r>
              <a:rPr lang="en-US" cap="none" dirty="0">
                <a:solidFill>
                  <a:srgbClr val="002060"/>
                </a:solidFill>
                <a:latin typeface="Arial" panose="020B0604020202020204" pitchFamily="34" charset="0"/>
                <a:cs typeface="Arial" panose="020B0604020202020204" pitchFamily="34" charset="0"/>
              </a:rPr>
              <a:t>donations made to the organization are tax deductible </a:t>
            </a:r>
            <a:br>
              <a:rPr lang="en-US" cap="none" dirty="0">
                <a:solidFill>
                  <a:srgbClr val="002060"/>
                </a:solidFill>
                <a:latin typeface="Arial" panose="020B0604020202020204" pitchFamily="34" charset="0"/>
                <a:cs typeface="Arial" panose="020B0604020202020204" pitchFamily="34" charset="0"/>
              </a:rPr>
            </a:br>
            <a:endParaRPr lang="en-US"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139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 y="316238"/>
            <a:ext cx="8676137" cy="1130300"/>
          </a:xfrm>
        </p:spPr>
        <p:txBody>
          <a:bodyPr>
            <a:noAutofit/>
          </a:bodyPr>
          <a:lstStyle/>
          <a:p>
            <a:r>
              <a:rPr lang="en-US" sz="2800" cap="none" dirty="0">
                <a:solidFill>
                  <a:srgbClr val="002060"/>
                </a:solidFill>
                <a:latin typeface="Arial" panose="020B0604020202020204" pitchFamily="34" charset="0"/>
                <a:cs typeface="Arial" panose="020B0604020202020204" pitchFamily="34" charset="0"/>
              </a:rPr>
              <a:t>The Music Boosters provide financial, physical, logistical, and moral support to our students, </a:t>
            </a:r>
            <a:r>
              <a:rPr lang="en-US" sz="2800" cap="none" dirty="0" smtClean="0">
                <a:solidFill>
                  <a:srgbClr val="002060"/>
                </a:solidFill>
                <a:latin typeface="Arial" panose="020B0604020202020204" pitchFamily="34" charset="0"/>
                <a:cs typeface="Arial" panose="020B0604020202020204" pitchFamily="34" charset="0"/>
              </a:rPr>
              <a:t/>
            </a:r>
            <a:br>
              <a:rPr lang="en-US" sz="2800" cap="none" dirty="0" smtClean="0">
                <a:solidFill>
                  <a:srgbClr val="002060"/>
                </a:solidFill>
                <a:latin typeface="Arial" panose="020B0604020202020204" pitchFamily="34" charset="0"/>
                <a:cs typeface="Arial" panose="020B0604020202020204" pitchFamily="34" charset="0"/>
              </a:rPr>
            </a:br>
            <a:r>
              <a:rPr lang="en-US" sz="2800" cap="none" dirty="0" smtClean="0">
                <a:solidFill>
                  <a:srgbClr val="002060"/>
                </a:solidFill>
                <a:latin typeface="Arial" panose="020B0604020202020204" pitchFamily="34" charset="0"/>
                <a:cs typeface="Arial" panose="020B0604020202020204" pitchFamily="34" charset="0"/>
              </a:rPr>
              <a:t>such </a:t>
            </a:r>
            <a:r>
              <a:rPr lang="en-US" sz="2800" cap="none" dirty="0">
                <a:solidFill>
                  <a:srgbClr val="002060"/>
                </a:solidFill>
                <a:latin typeface="Arial" panose="020B0604020202020204" pitchFamily="34" charset="0"/>
                <a:cs typeface="Arial" panose="020B0604020202020204" pitchFamily="34" charset="0"/>
              </a:rPr>
              <a:t>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9254031"/>
              </p:ext>
            </p:extLst>
          </p:nvPr>
        </p:nvGraphicFramePr>
        <p:xfrm>
          <a:off x="381259" y="1590017"/>
          <a:ext cx="8398565" cy="4447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99504" y="5989230"/>
            <a:ext cx="8762075" cy="667193"/>
          </a:xfrm>
          <a:prstGeom prst="rect">
            <a:avLst/>
          </a:prstGeom>
          <a:effectLst/>
        </p:spPr>
        <p:txBody>
          <a:bodyPr vert="horz" lIns="68580" tIns="34290" rIns="68580" bIns="3429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cap="none" dirty="0">
                <a:solidFill>
                  <a:schemeClr val="bg1"/>
                </a:solidFill>
                <a:latin typeface="Arial Rounded MT Bold" panose="020F0704030504030204" pitchFamily="34" charset="0"/>
              </a:rPr>
              <a:t>           </a:t>
            </a:r>
            <a:r>
              <a:rPr lang="en-US" sz="2800" cap="none" dirty="0" smtClean="0">
                <a:solidFill>
                  <a:schemeClr val="bg1"/>
                </a:solidFill>
                <a:latin typeface="Arial Rounded MT Bold" panose="020F0704030504030204" pitchFamily="34" charset="0"/>
              </a:rPr>
              <a:t>                                                  </a:t>
            </a:r>
            <a:r>
              <a:rPr lang="en-US" sz="2800" cap="none" dirty="0">
                <a:solidFill>
                  <a:srgbClr val="002060"/>
                </a:solidFill>
                <a:latin typeface="Arial" panose="020B0604020202020204" pitchFamily="34" charset="0"/>
                <a:cs typeface="Arial" panose="020B0604020202020204" pitchFamily="34" charset="0"/>
              </a:rPr>
              <a:t>….and much more!</a:t>
            </a:r>
          </a:p>
        </p:txBody>
      </p:sp>
    </p:spTree>
    <p:extLst>
      <p:ext uri="{BB962C8B-B14F-4D97-AF65-F5344CB8AC3E}">
        <p14:creationId xmlns:p14="http://schemas.microsoft.com/office/powerpoint/2010/main" val="399285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3158" y="89901"/>
            <a:ext cx="8150196" cy="1057256"/>
          </a:xfrm>
        </p:spPr>
        <p:txBody>
          <a:bodyPr>
            <a:normAutofit/>
          </a:bodyPr>
          <a:lstStyle/>
          <a:p>
            <a:pPr algn="ctr"/>
            <a:r>
              <a:rPr lang="en-US" sz="2000" b="1" dirty="0">
                <a:solidFill>
                  <a:schemeClr val="accent1"/>
                </a:solidFill>
                <a:latin typeface="Lucida Handwriting" panose="03010101010101010101" pitchFamily="66" charset="0"/>
              </a:rPr>
              <a:t>South river music boosters </a:t>
            </a:r>
            <a:r>
              <a:rPr lang="en-US" sz="2000" b="1" dirty="0" smtClean="0">
                <a:solidFill>
                  <a:schemeClr val="accent1"/>
                </a:solidFill>
                <a:latin typeface="Lucida Handwriting" panose="03010101010101010101" pitchFamily="66" charset="0"/>
              </a:rPr>
              <a:t> Board and Committee  Chairs  for 2018-2019 </a:t>
            </a:r>
            <a:endParaRPr lang="en-US" sz="2000" b="1" dirty="0">
              <a:solidFill>
                <a:schemeClr val="accent1"/>
              </a:solidFill>
              <a:latin typeface="Lucida Handwriting" panose="03010101010101010101" pitchFamily="66" charset="0"/>
            </a:endParaRPr>
          </a:p>
        </p:txBody>
      </p:sp>
      <p:sp>
        <p:nvSpPr>
          <p:cNvPr id="8" name="Content Placeholder 7"/>
          <p:cNvSpPr>
            <a:spLocks noGrp="1"/>
          </p:cNvSpPr>
          <p:nvPr>
            <p:ph sz="half" idx="4294967295"/>
          </p:nvPr>
        </p:nvSpPr>
        <p:spPr>
          <a:xfrm>
            <a:off x="-1" y="1068185"/>
            <a:ext cx="4325816" cy="5590310"/>
          </a:xfrm>
          <a:prstGeom prst="rect">
            <a:avLst/>
          </a:prstGeom>
        </p:spPr>
        <p:txBody>
          <a:bodyPr anchor="t">
            <a:normAutofit/>
          </a:bodyPr>
          <a:lstStyle/>
          <a:p>
            <a:r>
              <a:rPr lang="en-US" b="1" dirty="0" smtClean="0">
                <a:solidFill>
                  <a:srgbClr val="002060"/>
                </a:solidFill>
              </a:rPr>
              <a:t>Board:</a:t>
            </a:r>
          </a:p>
          <a:p>
            <a:pPr lvl="1"/>
            <a:r>
              <a:rPr lang="en-US" sz="1400" b="1" dirty="0" smtClean="0">
                <a:solidFill>
                  <a:srgbClr val="002060"/>
                </a:solidFill>
              </a:rPr>
              <a:t>Music Dept. Chair/Instrumental Music Director		Gerald Cavanaugh</a:t>
            </a:r>
          </a:p>
          <a:p>
            <a:pPr lvl="1"/>
            <a:r>
              <a:rPr lang="en-US" sz="1400" b="1" dirty="0" smtClean="0">
                <a:solidFill>
                  <a:srgbClr val="002060"/>
                </a:solidFill>
              </a:rPr>
              <a:t>Chorus Director	Dr. Kathleen Orr</a:t>
            </a:r>
          </a:p>
          <a:p>
            <a:pPr lvl="1"/>
            <a:r>
              <a:rPr lang="en-US" sz="1400" b="1" dirty="0" smtClean="0">
                <a:solidFill>
                  <a:srgbClr val="002060"/>
                </a:solidFill>
              </a:rPr>
              <a:t>President:		Teri Gregory</a:t>
            </a:r>
          </a:p>
          <a:p>
            <a:pPr lvl="1"/>
            <a:r>
              <a:rPr lang="en-US" sz="1400" b="1" dirty="0" smtClean="0">
                <a:solidFill>
                  <a:srgbClr val="002060"/>
                </a:solidFill>
              </a:rPr>
              <a:t>Vice-President: 	Diana Murray</a:t>
            </a:r>
          </a:p>
          <a:p>
            <a:pPr lvl="1"/>
            <a:r>
              <a:rPr lang="en-US" sz="1400" b="1" dirty="0" smtClean="0">
                <a:solidFill>
                  <a:srgbClr val="002060"/>
                </a:solidFill>
              </a:rPr>
              <a:t>Treasurer: 		Lawrence </a:t>
            </a:r>
            <a:r>
              <a:rPr lang="en-US" sz="1400" b="1" dirty="0" err="1" smtClean="0">
                <a:solidFill>
                  <a:srgbClr val="002060"/>
                </a:solidFill>
              </a:rPr>
              <a:t>Priebe</a:t>
            </a:r>
            <a:endParaRPr lang="en-US" sz="1400" b="1" dirty="0" smtClean="0">
              <a:solidFill>
                <a:srgbClr val="002060"/>
              </a:solidFill>
            </a:endParaRPr>
          </a:p>
          <a:p>
            <a:pPr lvl="1"/>
            <a:r>
              <a:rPr lang="en-US" sz="1400" b="1" dirty="0" smtClean="0">
                <a:solidFill>
                  <a:srgbClr val="002060"/>
                </a:solidFill>
              </a:rPr>
              <a:t>Secretary: 		Kim Becht</a:t>
            </a:r>
          </a:p>
          <a:p>
            <a:pPr lvl="1"/>
            <a:endParaRPr lang="en-US" sz="1600" dirty="0">
              <a:solidFill>
                <a:srgbClr val="002060"/>
              </a:solidFill>
            </a:endParaRPr>
          </a:p>
          <a:p>
            <a:r>
              <a:rPr lang="en-US" b="1" dirty="0">
                <a:solidFill>
                  <a:srgbClr val="002060"/>
                </a:solidFill>
              </a:rPr>
              <a:t>School Administration Support:</a:t>
            </a:r>
          </a:p>
          <a:p>
            <a:pPr lvl="1"/>
            <a:r>
              <a:rPr lang="en-US" sz="1400" b="1" dirty="0" smtClean="0">
                <a:solidFill>
                  <a:srgbClr val="002060"/>
                </a:solidFill>
              </a:rPr>
              <a:t>Faculty Advisor	Ms. Pam Andrews</a:t>
            </a:r>
          </a:p>
          <a:p>
            <a:pPr marL="457200" lvl="1" indent="0">
              <a:buNone/>
            </a:pPr>
            <a:endParaRPr lang="en-US" sz="1600" dirty="0" smtClean="0"/>
          </a:p>
          <a:p>
            <a:pPr marL="457200" lvl="1" indent="0">
              <a:buNone/>
            </a:pPr>
            <a:endParaRPr lang="en-US" sz="1600" dirty="0"/>
          </a:p>
        </p:txBody>
      </p:sp>
      <p:sp>
        <p:nvSpPr>
          <p:cNvPr id="9" name="Content Placeholder 8"/>
          <p:cNvSpPr>
            <a:spLocks noGrp="1"/>
          </p:cNvSpPr>
          <p:nvPr>
            <p:ph sz="half" idx="4294967295"/>
          </p:nvPr>
        </p:nvSpPr>
        <p:spPr>
          <a:xfrm>
            <a:off x="3992080" y="1103354"/>
            <a:ext cx="5151919" cy="5291052"/>
          </a:xfrm>
          <a:prstGeom prst="rect">
            <a:avLst/>
          </a:prstGeom>
        </p:spPr>
        <p:txBody>
          <a:bodyPr anchor="t">
            <a:noAutofit/>
          </a:bodyPr>
          <a:lstStyle/>
          <a:p>
            <a:r>
              <a:rPr lang="en-US" b="1" dirty="0" smtClean="0">
                <a:solidFill>
                  <a:srgbClr val="002060"/>
                </a:solidFill>
              </a:rPr>
              <a:t>Committee Chairs:</a:t>
            </a:r>
          </a:p>
          <a:p>
            <a:pPr lvl="1"/>
            <a:r>
              <a:rPr lang="en-US" sz="1400" b="1" dirty="0">
                <a:solidFill>
                  <a:srgbClr val="002060"/>
                </a:solidFill>
              </a:rPr>
              <a:t>Orchestra </a:t>
            </a:r>
            <a:r>
              <a:rPr lang="en-US" sz="1400" b="1" dirty="0" smtClean="0">
                <a:solidFill>
                  <a:srgbClr val="002060"/>
                </a:solidFill>
              </a:rPr>
              <a:t>Representative:</a:t>
            </a:r>
            <a:r>
              <a:rPr lang="en-US" sz="1400" b="1" dirty="0">
                <a:solidFill>
                  <a:srgbClr val="002060"/>
                </a:solidFill>
              </a:rPr>
              <a:t>	</a:t>
            </a:r>
            <a:r>
              <a:rPr lang="en-US" sz="1400" b="1" dirty="0" smtClean="0">
                <a:solidFill>
                  <a:srgbClr val="002060"/>
                </a:solidFill>
              </a:rPr>
              <a:t>Sandy </a:t>
            </a:r>
            <a:r>
              <a:rPr lang="en-US" sz="1400" b="1" dirty="0">
                <a:solidFill>
                  <a:srgbClr val="002060"/>
                </a:solidFill>
              </a:rPr>
              <a:t>Kaiser</a:t>
            </a:r>
          </a:p>
          <a:p>
            <a:pPr lvl="1"/>
            <a:r>
              <a:rPr lang="en-US" sz="1400" b="1" dirty="0">
                <a:solidFill>
                  <a:srgbClr val="002060"/>
                </a:solidFill>
              </a:rPr>
              <a:t>Color Guard: 		</a:t>
            </a:r>
            <a:r>
              <a:rPr lang="en-US" sz="1400" b="1" dirty="0" smtClean="0">
                <a:solidFill>
                  <a:srgbClr val="002060"/>
                </a:solidFill>
              </a:rPr>
              <a:t>	Beth </a:t>
            </a:r>
            <a:r>
              <a:rPr lang="en-US" sz="1400" b="1" dirty="0">
                <a:solidFill>
                  <a:srgbClr val="002060"/>
                </a:solidFill>
              </a:rPr>
              <a:t>Hoyt</a:t>
            </a:r>
          </a:p>
          <a:p>
            <a:pPr lvl="1"/>
            <a:r>
              <a:rPr lang="en-US" sz="1400" b="1" dirty="0" smtClean="0">
                <a:solidFill>
                  <a:srgbClr val="002060"/>
                </a:solidFill>
              </a:rPr>
              <a:t>Chorus Representative:		Lisa Davisson</a:t>
            </a:r>
          </a:p>
          <a:p>
            <a:pPr lvl="1"/>
            <a:r>
              <a:rPr lang="en-US" sz="1400" b="1" dirty="0" smtClean="0">
                <a:solidFill>
                  <a:srgbClr val="002060"/>
                </a:solidFill>
              </a:rPr>
              <a:t>Fundraising:				Diana Murray</a:t>
            </a:r>
          </a:p>
          <a:p>
            <a:pPr lvl="1"/>
            <a:r>
              <a:rPr lang="en-US" sz="1400" b="1" dirty="0" smtClean="0">
                <a:solidFill>
                  <a:srgbClr val="002060"/>
                </a:solidFill>
              </a:rPr>
              <a:t>Finance: 			Joe and Lisa Davisson</a:t>
            </a:r>
          </a:p>
          <a:p>
            <a:pPr marL="738188" lvl="1" indent="-280988"/>
            <a:r>
              <a:rPr lang="en-US" sz="1400" b="1" dirty="0" smtClean="0">
                <a:solidFill>
                  <a:srgbClr val="002060"/>
                </a:solidFill>
              </a:rPr>
              <a:t>Spring Trip: 				Teri Gregory</a:t>
            </a:r>
          </a:p>
          <a:p>
            <a:pPr lvl="1"/>
            <a:r>
              <a:rPr lang="en-US" sz="1400" b="1" dirty="0" smtClean="0">
                <a:solidFill>
                  <a:srgbClr val="002060"/>
                </a:solidFill>
              </a:rPr>
              <a:t>Food Service:			Kathy Mathieu</a:t>
            </a:r>
          </a:p>
          <a:p>
            <a:pPr lvl="1"/>
            <a:r>
              <a:rPr lang="en-US" sz="1400" b="1" dirty="0" smtClean="0">
                <a:solidFill>
                  <a:srgbClr val="002060"/>
                </a:solidFill>
              </a:rPr>
              <a:t>Uniform: 				Blair </a:t>
            </a:r>
            <a:r>
              <a:rPr lang="en-US" sz="1400" b="1" dirty="0" err="1" smtClean="0">
                <a:solidFill>
                  <a:srgbClr val="002060"/>
                </a:solidFill>
              </a:rPr>
              <a:t>Livesay</a:t>
            </a:r>
            <a:endParaRPr lang="en-US" sz="1400" b="1" dirty="0" smtClean="0">
              <a:solidFill>
                <a:srgbClr val="002060"/>
              </a:solidFill>
            </a:endParaRPr>
          </a:p>
          <a:p>
            <a:pPr lvl="1"/>
            <a:r>
              <a:rPr lang="en-US" sz="1400" b="1" dirty="0" smtClean="0">
                <a:solidFill>
                  <a:srgbClr val="002060"/>
                </a:solidFill>
              </a:rPr>
              <a:t>Communications: 		Teri Gregory</a:t>
            </a:r>
          </a:p>
          <a:p>
            <a:pPr lvl="1"/>
            <a:r>
              <a:rPr lang="en-US" sz="1400" b="1" dirty="0" smtClean="0">
                <a:solidFill>
                  <a:srgbClr val="002060"/>
                </a:solidFill>
              </a:rPr>
              <a:t>Website				Kim Becht</a:t>
            </a:r>
          </a:p>
          <a:p>
            <a:pPr lvl="1"/>
            <a:r>
              <a:rPr lang="en-US" sz="1400" b="1" dirty="0" smtClean="0">
                <a:solidFill>
                  <a:srgbClr val="002060"/>
                </a:solidFill>
              </a:rPr>
              <a:t>Senior Class Activities		Susanne McLellan  </a:t>
            </a:r>
          </a:p>
          <a:p>
            <a:pPr lvl="1"/>
            <a:r>
              <a:rPr lang="en-US" sz="1400" b="1" dirty="0" smtClean="0">
                <a:solidFill>
                  <a:srgbClr val="002060"/>
                </a:solidFill>
              </a:rPr>
              <a:t>Alumni Liaison:			Bryan Granger</a:t>
            </a:r>
          </a:p>
        </p:txBody>
      </p:sp>
    </p:spTree>
    <p:extLst>
      <p:ext uri="{BB962C8B-B14F-4D97-AF65-F5344CB8AC3E}">
        <p14:creationId xmlns:p14="http://schemas.microsoft.com/office/powerpoint/2010/main" val="95594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8722" y="577988"/>
            <a:ext cx="8537713" cy="4214813"/>
          </a:xfrm>
        </p:spPr>
        <p:txBody>
          <a:bodyPr anchor="t">
            <a:normAutofit fontScale="90000"/>
          </a:bodyPr>
          <a:lstStyle/>
          <a:p>
            <a:r>
              <a:rPr lang="en-US" cap="none" dirty="0" smtClean="0">
                <a:solidFill>
                  <a:srgbClr val="002060"/>
                </a:solidFill>
                <a:latin typeface="Arial" panose="020B0604020202020204" pitchFamily="34" charset="0"/>
                <a:cs typeface="Arial" panose="020B0604020202020204" pitchFamily="34" charset="0"/>
              </a:rPr>
              <a:t>The most important part of the South River Music Boosters is……. YOU!</a:t>
            </a:r>
            <a:br>
              <a:rPr lang="en-US" cap="none" dirty="0" smtClean="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r>
            <a:br>
              <a:rPr lang="en-US" cap="none" dirty="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The Music Boosters </a:t>
            </a:r>
            <a:r>
              <a:rPr lang="en-US" cap="none" dirty="0" smtClean="0">
                <a:solidFill>
                  <a:srgbClr val="002060"/>
                </a:solidFill>
                <a:latin typeface="Arial" panose="020B0604020202020204" pitchFamily="34" charset="0"/>
                <a:cs typeface="Arial" panose="020B0604020202020204" pitchFamily="34" charset="0"/>
              </a:rPr>
              <a:t>need </a:t>
            </a:r>
            <a:r>
              <a:rPr lang="en-US" cap="none" dirty="0">
                <a:solidFill>
                  <a:srgbClr val="002060"/>
                </a:solidFill>
                <a:latin typeface="Arial" panose="020B0604020202020204" pitchFamily="34" charset="0"/>
                <a:cs typeface="Arial" panose="020B0604020202020204" pitchFamily="34" charset="0"/>
              </a:rPr>
              <a:t>your help to accomplish our ambitious </a:t>
            </a:r>
            <a:r>
              <a:rPr lang="en-US" cap="none" dirty="0" smtClean="0">
                <a:solidFill>
                  <a:srgbClr val="002060"/>
                </a:solidFill>
                <a:latin typeface="Arial" panose="020B0604020202020204" pitchFamily="34" charset="0"/>
                <a:cs typeface="Arial" panose="020B0604020202020204" pitchFamily="34" charset="0"/>
              </a:rPr>
              <a:t>goals for supporting all of our students</a:t>
            </a:r>
            <a:br>
              <a:rPr lang="en-US" cap="none" dirty="0" smtClean="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
            </a:r>
            <a:br>
              <a:rPr lang="en-US" cap="none" dirty="0" smtClean="0">
                <a:solidFill>
                  <a:srgbClr val="002060"/>
                </a:solidFill>
                <a:latin typeface="Arial" panose="020B0604020202020204" pitchFamily="34" charset="0"/>
                <a:cs typeface="Arial" panose="020B0604020202020204" pitchFamily="34" charset="0"/>
              </a:rPr>
            </a:br>
            <a:r>
              <a:rPr lang="en-US" cap="none" dirty="0" smtClean="0">
                <a:solidFill>
                  <a:srgbClr val="002060"/>
                </a:solidFill>
                <a:latin typeface="Arial" panose="020B0604020202020204" pitchFamily="34" charset="0"/>
                <a:cs typeface="Arial" panose="020B0604020202020204" pitchFamily="34" charset="0"/>
              </a:rPr>
              <a:t>Volunteers are needed for every music activity of the year and are solicited through Sign Up Genius.</a:t>
            </a:r>
            <a:br>
              <a:rPr lang="en-US" cap="none" dirty="0" smtClean="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t>
            </a:r>
            <a:r>
              <a:rPr lang="en-US" cap="none" dirty="0" smtClean="0">
                <a:solidFill>
                  <a:srgbClr val="002060"/>
                </a:solidFill>
                <a:latin typeface="Arial" panose="020B0604020202020204" pitchFamily="34" charset="0"/>
                <a:cs typeface="Arial" panose="020B0604020202020204" pitchFamily="34" charset="0"/>
              </a:rPr>
              <a:t>    Watch your email inbox for a Sign Up Genius</a:t>
            </a:r>
            <a:br>
              <a:rPr lang="en-US" cap="none" dirty="0" smtClean="0">
                <a:solidFill>
                  <a:srgbClr val="002060"/>
                </a:solidFill>
                <a:latin typeface="Arial" panose="020B0604020202020204" pitchFamily="34" charset="0"/>
                <a:cs typeface="Arial" panose="020B0604020202020204" pitchFamily="34" charset="0"/>
              </a:rPr>
            </a:br>
            <a:r>
              <a:rPr lang="en-US" cap="none" dirty="0">
                <a:solidFill>
                  <a:srgbClr val="002060"/>
                </a:solidFill>
                <a:latin typeface="Arial" panose="020B0604020202020204" pitchFamily="34" charset="0"/>
                <a:cs typeface="Arial" panose="020B0604020202020204" pitchFamily="34" charset="0"/>
              </a:rPr>
              <a:t> </a:t>
            </a:r>
            <a:r>
              <a:rPr lang="en-US" cap="none" dirty="0" smtClean="0">
                <a:solidFill>
                  <a:srgbClr val="002060"/>
                </a:solidFill>
                <a:latin typeface="Arial" panose="020B0604020202020204" pitchFamily="34" charset="0"/>
                <a:cs typeface="Arial" panose="020B0604020202020204" pitchFamily="34" charset="0"/>
              </a:rPr>
              <a:t>     request and help as you are able</a:t>
            </a:r>
            <a:endParaRPr lang="en-US"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88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60" y="138209"/>
            <a:ext cx="8555850" cy="1209072"/>
          </a:xfrm>
        </p:spPr>
        <p:txBody>
          <a:bodyPr>
            <a:noAutofit/>
          </a:bodyPr>
          <a:lstStyle/>
          <a:p>
            <a:r>
              <a:rPr lang="en-US" sz="2800" cap="none" dirty="0">
                <a:solidFill>
                  <a:srgbClr val="002060"/>
                </a:solidFill>
                <a:latin typeface="Arial" panose="020B0604020202020204" pitchFamily="34" charset="0"/>
                <a:cs typeface="Arial" panose="020B0604020202020204" pitchFamily="34" charset="0"/>
              </a:rPr>
              <a:t>F</a:t>
            </a:r>
            <a:r>
              <a:rPr lang="en-US" sz="2800" cap="none" dirty="0" smtClean="0">
                <a:solidFill>
                  <a:srgbClr val="002060"/>
                </a:solidFill>
                <a:latin typeface="Arial" panose="020B0604020202020204" pitchFamily="34" charset="0"/>
                <a:cs typeface="Arial" panose="020B0604020202020204" pitchFamily="34" charset="0"/>
              </a:rPr>
              <a:t>inancial support is provided through </a:t>
            </a:r>
            <a:r>
              <a:rPr lang="en-US" sz="2800" cap="none" dirty="0">
                <a:solidFill>
                  <a:srgbClr val="002060"/>
                </a:solidFill>
                <a:latin typeface="Arial" panose="020B0604020202020204" pitchFamily="34" charset="0"/>
                <a:cs typeface="Arial" panose="020B0604020202020204" pitchFamily="34" charset="0"/>
              </a:rPr>
              <a:t>Fundraising and Student Activity Fees</a:t>
            </a:r>
          </a:p>
        </p:txBody>
      </p:sp>
      <p:sp>
        <p:nvSpPr>
          <p:cNvPr id="3" name="Content Placeholder 2"/>
          <p:cNvSpPr>
            <a:spLocks noGrp="1"/>
          </p:cNvSpPr>
          <p:nvPr>
            <p:ph idx="1"/>
          </p:nvPr>
        </p:nvSpPr>
        <p:spPr>
          <a:xfrm>
            <a:off x="131324" y="1347282"/>
            <a:ext cx="8886217" cy="5228617"/>
          </a:xfrm>
        </p:spPr>
        <p:txBody>
          <a:bodyPr anchor="t">
            <a:normAutofit/>
          </a:bodyPr>
          <a:lstStyle/>
          <a:p>
            <a:r>
              <a:rPr lang="en-US" sz="2800" dirty="0" smtClean="0">
                <a:solidFill>
                  <a:srgbClr val="002060"/>
                </a:solidFill>
                <a:latin typeface="Arial" panose="020B0604020202020204" pitchFamily="34" charset="0"/>
                <a:cs typeface="Arial" panose="020B0604020202020204" pitchFamily="34" charset="0"/>
              </a:rPr>
              <a:t>Boosters strive to minimize student activity fees</a:t>
            </a:r>
          </a:p>
          <a:p>
            <a:r>
              <a:rPr lang="en-US" sz="2800" dirty="0" smtClean="0">
                <a:solidFill>
                  <a:srgbClr val="002060"/>
                </a:solidFill>
                <a:latin typeface="Arial" panose="020B0604020202020204" pitchFamily="34" charset="0"/>
                <a:cs typeface="Arial" panose="020B0604020202020204" pitchFamily="34" charset="0"/>
              </a:rPr>
              <a:t>We rely heavily on fundraising to keep our music program strong while keeping family costs as low as possible</a:t>
            </a:r>
          </a:p>
          <a:p>
            <a:r>
              <a:rPr lang="en-US" sz="2800" dirty="0" smtClean="0">
                <a:solidFill>
                  <a:srgbClr val="002060"/>
                </a:solidFill>
                <a:latin typeface="Arial" panose="020B0604020202020204" pitchFamily="34" charset="0"/>
                <a:cs typeface="Arial" panose="020B0604020202020204" pitchFamily="34" charset="0"/>
              </a:rPr>
              <a:t>We emphasize passive fundraising that is as transparent as possible, such as family nights at area restaurants and online shopping sites that give back a percentages of sales</a:t>
            </a:r>
          </a:p>
          <a:p>
            <a:r>
              <a:rPr lang="en-US" sz="2800" dirty="0" smtClean="0">
                <a:solidFill>
                  <a:srgbClr val="002060"/>
                </a:solidFill>
                <a:latin typeface="Arial" panose="020B0604020202020204" pitchFamily="34" charset="0"/>
                <a:cs typeface="Arial" panose="020B0604020202020204" pitchFamily="34" charset="0"/>
              </a:rPr>
              <a:t>It truly takes a village to fund a music program!</a:t>
            </a:r>
            <a:endParaRPr lang="en-US"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34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60" y="138209"/>
            <a:ext cx="8555850" cy="893422"/>
          </a:xfrm>
        </p:spPr>
        <p:txBody>
          <a:bodyPr>
            <a:noAutofit/>
          </a:bodyPr>
          <a:lstStyle/>
          <a:p>
            <a:r>
              <a:rPr lang="en-US" sz="3600" cap="none" dirty="0" smtClean="0">
                <a:solidFill>
                  <a:srgbClr val="002060"/>
                </a:solidFill>
                <a:latin typeface="Arial" panose="020B0604020202020204" pitchFamily="34" charset="0"/>
                <a:cs typeface="Arial" panose="020B0604020202020204" pitchFamily="34" charset="0"/>
              </a:rPr>
              <a:t>General Fundraisers</a:t>
            </a:r>
            <a:endParaRPr lang="en-US" sz="3600" cap="none"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1324" y="1101970"/>
            <a:ext cx="8886217" cy="5473930"/>
          </a:xfrm>
        </p:spPr>
        <p:txBody>
          <a:bodyPr anchor="t">
            <a:normAutofit fontScale="92500" lnSpcReduction="10000"/>
          </a:bodyPr>
          <a:lstStyle/>
          <a:p>
            <a:r>
              <a:rPr lang="en-US" sz="2800" dirty="0" smtClean="0">
                <a:solidFill>
                  <a:srgbClr val="002060"/>
                </a:solidFill>
                <a:latin typeface="Arial" panose="020B0604020202020204" pitchFamily="34" charset="0"/>
                <a:cs typeface="Arial" panose="020B0604020202020204" pitchFamily="34" charset="0"/>
              </a:rPr>
              <a:t>First fundraiser was completed in August working the Renaissance Festival raised ~$1,900</a:t>
            </a:r>
          </a:p>
          <a:p>
            <a:r>
              <a:rPr lang="en-US" sz="2800" dirty="0" smtClean="0">
                <a:solidFill>
                  <a:srgbClr val="002060"/>
                </a:solidFill>
                <a:latin typeface="Arial" panose="020B0604020202020204" pitchFamily="34" charset="0"/>
                <a:cs typeface="Arial" panose="020B0604020202020204" pitchFamily="34" charset="0"/>
              </a:rPr>
              <a:t>September restaurant fundraiser was held at Chipotle in Edgewater raised ~$290</a:t>
            </a:r>
          </a:p>
          <a:p>
            <a:r>
              <a:rPr lang="en-US" sz="2800" dirty="0" smtClean="0">
                <a:solidFill>
                  <a:srgbClr val="002060"/>
                </a:solidFill>
                <a:latin typeface="Arial" panose="020B0604020202020204" pitchFamily="34" charset="0"/>
                <a:cs typeface="Arial" panose="020B0604020202020204" pitchFamily="34" charset="0"/>
              </a:rPr>
              <a:t>Oct. restaurant fundraiser planned for All American Steakhouse on Oct. 15.</a:t>
            </a:r>
          </a:p>
          <a:p>
            <a:r>
              <a:rPr lang="en-US" sz="2800" dirty="0" smtClean="0">
                <a:solidFill>
                  <a:srgbClr val="002060"/>
                </a:solidFill>
                <a:latin typeface="Arial" panose="020B0604020202020204" pitchFamily="34" charset="0"/>
                <a:cs typeface="Arial" panose="020B0604020202020204" pitchFamily="34" charset="0"/>
              </a:rPr>
              <a:t>Restaurant fundraiser nights will be planned monthly for the remainder of the school year</a:t>
            </a:r>
          </a:p>
          <a:p>
            <a:r>
              <a:rPr lang="en-US" sz="2800" dirty="0" smtClean="0">
                <a:solidFill>
                  <a:srgbClr val="002060"/>
                </a:solidFill>
                <a:latin typeface="Arial" panose="020B0604020202020204" pitchFamily="34" charset="0"/>
                <a:cs typeface="Arial" panose="020B0604020202020204" pitchFamily="34" charset="0"/>
              </a:rPr>
              <a:t>South River Music Boosters are registered for Amazon Smile donations</a:t>
            </a:r>
          </a:p>
          <a:p>
            <a:pPr lvl="1"/>
            <a:r>
              <a:rPr lang="en-US" sz="2600" dirty="0" smtClean="0">
                <a:solidFill>
                  <a:srgbClr val="002060"/>
                </a:solidFill>
                <a:latin typeface="Arial" panose="020B0604020202020204" pitchFamily="34" charset="0"/>
                <a:cs typeface="Arial" panose="020B0604020202020204" pitchFamily="34" charset="0"/>
              </a:rPr>
              <a:t>Use Amazon Smile website and designate South River Music Boosters.  Booster receive donations which cost you nothing.  Win-win!</a:t>
            </a:r>
            <a:endParaRPr lang="en-US" sz="26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55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60" y="138209"/>
            <a:ext cx="8555850" cy="881699"/>
          </a:xfrm>
        </p:spPr>
        <p:txBody>
          <a:bodyPr>
            <a:noAutofit/>
          </a:bodyPr>
          <a:lstStyle/>
          <a:p>
            <a:r>
              <a:rPr lang="en-US" sz="3600" cap="none" dirty="0" smtClean="0">
                <a:solidFill>
                  <a:srgbClr val="002060"/>
                </a:solidFill>
                <a:latin typeface="Arial" panose="020B0604020202020204" pitchFamily="34" charset="0"/>
                <a:cs typeface="Arial" panose="020B0604020202020204" pitchFamily="34" charset="0"/>
              </a:rPr>
              <a:t>General Fundraisers</a:t>
            </a:r>
            <a:endParaRPr lang="en-US" sz="3600" cap="none"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1324" y="1101970"/>
            <a:ext cx="8886217" cy="5473930"/>
          </a:xfrm>
        </p:spPr>
        <p:txBody>
          <a:bodyPr anchor="t">
            <a:normAutofit/>
          </a:bodyPr>
          <a:lstStyle/>
          <a:p>
            <a:r>
              <a:rPr lang="en-US" sz="2800" dirty="0" smtClean="0">
                <a:solidFill>
                  <a:srgbClr val="002060"/>
                </a:solidFill>
                <a:latin typeface="Arial" panose="020B0604020202020204" pitchFamily="34" charset="0"/>
                <a:cs typeface="Arial" panose="020B0604020202020204" pitchFamily="34" charset="0"/>
              </a:rPr>
              <a:t>Bake sale during the Feeder Concert</a:t>
            </a:r>
          </a:p>
          <a:p>
            <a:r>
              <a:rPr lang="en-US" sz="2800" dirty="0" smtClean="0">
                <a:solidFill>
                  <a:srgbClr val="002060"/>
                </a:solidFill>
                <a:latin typeface="Arial" panose="020B0604020202020204" pitchFamily="34" charset="0"/>
                <a:cs typeface="Arial" panose="020B0604020202020204" pitchFamily="34" charset="0"/>
              </a:rPr>
              <a:t>Food sale during the Destination Imagination Regional tournament</a:t>
            </a:r>
          </a:p>
          <a:p>
            <a:r>
              <a:rPr lang="en-US" sz="2800" dirty="0" smtClean="0">
                <a:solidFill>
                  <a:srgbClr val="002060"/>
                </a:solidFill>
                <a:latin typeface="Arial" panose="020B0604020202020204" pitchFamily="34" charset="0"/>
                <a:cs typeface="Arial" panose="020B0604020202020204" pitchFamily="34" charset="0"/>
              </a:rPr>
              <a:t>Ticket donations requested for music programs and concerts</a:t>
            </a:r>
          </a:p>
          <a:p>
            <a:r>
              <a:rPr lang="en-US" sz="2800" dirty="0" smtClean="0">
                <a:solidFill>
                  <a:srgbClr val="002060"/>
                </a:solidFill>
                <a:latin typeface="Arial" panose="020B0604020202020204" pitchFamily="34" charset="0"/>
                <a:cs typeface="Arial" panose="020B0604020202020204" pitchFamily="34" charset="0"/>
              </a:rPr>
              <a:t>“Dinner and a Show” at the orchestra and band Spring concert</a:t>
            </a:r>
          </a:p>
          <a:p>
            <a:r>
              <a:rPr lang="en-US" sz="2800" dirty="0" smtClean="0">
                <a:solidFill>
                  <a:srgbClr val="002060"/>
                </a:solidFill>
                <a:latin typeface="Arial" panose="020B0604020202020204" pitchFamily="34" charset="0"/>
                <a:cs typeface="Arial" panose="020B0604020202020204" pitchFamily="34" charset="0"/>
              </a:rPr>
              <a:t>First annual South River Music Golf tournament in the Spring</a:t>
            </a:r>
          </a:p>
        </p:txBody>
      </p:sp>
    </p:spTree>
    <p:extLst>
      <p:ext uri="{BB962C8B-B14F-4D97-AF65-F5344CB8AC3E}">
        <p14:creationId xmlns:p14="http://schemas.microsoft.com/office/powerpoint/2010/main" val="150306409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1635</TotalTime>
  <Words>907</Words>
  <Application>Microsoft Office PowerPoint</Application>
  <PresentationFormat>On-screen Show (4:3)</PresentationFormat>
  <Paragraphs>144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Slice</vt:lpstr>
      <vt:lpstr>Welcome to The South River Music Boosters </vt:lpstr>
      <vt:lpstr>All families with a student in any of the South River Music programs are automatically members of the  South River Music Boosters     No application, no membership fees required</vt:lpstr>
      <vt:lpstr>The purpose of the South River Music Boosters is to enhance the music programs of the school through volunteer support and to supplement music program budgets through fundraising  All funds raised go directly to music student activities and equipment   The South River Music Boosters are a certified 501(c)(3) organization under the IRS Code  All donations made to the organization are tax deductible  </vt:lpstr>
      <vt:lpstr>The Music Boosters provide financial, physical, logistical, and moral support to our students,  such as….</vt:lpstr>
      <vt:lpstr>South river music boosters  Board and Committee  Chairs  for 2018-2019 </vt:lpstr>
      <vt:lpstr>The most important part of the South River Music Boosters is……. YOU!  The Music Boosters need your help to accomplish our ambitious goals for supporting all of our students  Volunteers are needed for every music activity of the year and are solicited through Sign Up Genius.      Watch your email inbox for a Sign Up Genius       request and help as you are able</vt:lpstr>
      <vt:lpstr>Financial support is provided through Fundraising and Student Activity Fees</vt:lpstr>
      <vt:lpstr>General Fundraisers</vt:lpstr>
      <vt:lpstr>General Fundraisers</vt:lpstr>
      <vt:lpstr>Student Account Fundraisers</vt:lpstr>
      <vt:lpstr>Student Activity Fees</vt:lpstr>
      <vt:lpstr>2018 South River Music Spring Trip</vt:lpstr>
      <vt:lpstr>Volunteering – Day Trip Background Check</vt:lpstr>
      <vt:lpstr>Volunteering – Overnight Background Check</vt:lpstr>
      <vt:lpstr>Thank you for your support of the  South River Music Program!  “Volunteers are not paid –  not because they are worthless,  but because they are priceless”    </vt:lpstr>
    </vt:vector>
  </TitlesOfParts>
  <Company>Bureau of the Census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South River Music Boosters</dc:title>
  <dc:creator>Suzanne Conard (CENSUS/DCEO FED)</dc:creator>
  <cp:lastModifiedBy>allofus</cp:lastModifiedBy>
  <cp:revision>163</cp:revision>
  <dcterms:created xsi:type="dcterms:W3CDTF">2017-08-31T15:51:11Z</dcterms:created>
  <dcterms:modified xsi:type="dcterms:W3CDTF">2018-10-04T02:20:02Z</dcterms:modified>
</cp:coreProperties>
</file>