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1" r:id="rId5"/>
    <p:sldId id="295" r:id="rId6"/>
    <p:sldId id="260" r:id="rId7"/>
    <p:sldId id="263" r:id="rId8"/>
    <p:sldId id="264" r:id="rId9"/>
    <p:sldId id="265" r:id="rId10"/>
    <p:sldId id="267" r:id="rId11"/>
    <p:sldId id="298" r:id="rId12"/>
    <p:sldId id="299" r:id="rId13"/>
    <p:sldId id="300" r:id="rId14"/>
    <p:sldId id="301" r:id="rId15"/>
    <p:sldId id="296" r:id="rId16"/>
    <p:sldId id="303" r:id="rId17"/>
    <p:sldId id="291" r:id="rId18"/>
    <p:sldId id="302" r:id="rId19"/>
    <p:sldId id="29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9" d="100"/>
          <a:sy n="59" d="100"/>
        </p:scale>
        <p:origin x="78"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BCA95B-8C7E-405B-B13F-0DE46F8E3499}" type="doc">
      <dgm:prSet loTypeId="urn:microsoft.com/office/officeart/2005/8/layout/cycle2" loCatId="cycle" qsTypeId="urn:microsoft.com/office/officeart/2005/8/quickstyle/3d1" qsCatId="3D" csTypeId="urn:microsoft.com/office/officeart/2005/8/colors/accent1_2" csCatId="accent1" phldr="1"/>
      <dgm:spPr/>
      <dgm:t>
        <a:bodyPr/>
        <a:lstStyle/>
        <a:p>
          <a:endParaRPr lang="en-US"/>
        </a:p>
      </dgm:t>
    </dgm:pt>
    <dgm:pt modelId="{AD24157D-87C3-4198-B74A-5CE24E87D06E}">
      <dgm:prSet phldrT="[Text]"/>
      <dgm:spPr/>
      <dgm:t>
        <a:bodyPr/>
        <a:lstStyle/>
        <a:p>
          <a:r>
            <a:rPr lang="en-US" b="0" i="0" dirty="0" smtClean="0"/>
            <a:t>The Marching Seahawks</a:t>
          </a:r>
          <a:endParaRPr lang="en-US" b="0" i="0" dirty="0"/>
        </a:p>
      </dgm:t>
    </dgm:pt>
    <dgm:pt modelId="{0F267C02-600A-4B21-A027-C5250F5A4D31}" type="parTrans" cxnId="{1FC6ACEC-D413-43FE-8DD6-09DA81390272}">
      <dgm:prSet/>
      <dgm:spPr/>
      <dgm:t>
        <a:bodyPr/>
        <a:lstStyle/>
        <a:p>
          <a:endParaRPr lang="en-US" b="0" i="0"/>
        </a:p>
      </dgm:t>
    </dgm:pt>
    <dgm:pt modelId="{1418FB10-1329-458F-A220-18F78BD73CBE}" type="sibTrans" cxnId="{1FC6ACEC-D413-43FE-8DD6-09DA81390272}">
      <dgm:prSet/>
      <dgm:spPr/>
      <dgm:t>
        <a:bodyPr/>
        <a:lstStyle/>
        <a:p>
          <a:endParaRPr lang="en-US" b="0" i="0"/>
        </a:p>
      </dgm:t>
    </dgm:pt>
    <dgm:pt modelId="{BE30E200-6BF8-450A-AA5A-C7F9A1DB0BAC}">
      <dgm:prSet phldrT="[Text]"/>
      <dgm:spPr/>
      <dgm:t>
        <a:bodyPr/>
        <a:lstStyle/>
        <a:p>
          <a:r>
            <a:rPr lang="en-US" b="0" i="0" dirty="0" smtClean="0"/>
            <a:t>Concert and Specialty Bands</a:t>
          </a:r>
          <a:endParaRPr lang="en-US" b="0" i="0" dirty="0"/>
        </a:p>
      </dgm:t>
    </dgm:pt>
    <dgm:pt modelId="{7550DCC8-B124-44FC-882F-D159412C039D}" type="parTrans" cxnId="{4102AFEF-DE5B-4B24-998D-50AAEF62D26D}">
      <dgm:prSet/>
      <dgm:spPr/>
      <dgm:t>
        <a:bodyPr/>
        <a:lstStyle/>
        <a:p>
          <a:endParaRPr lang="en-US" b="0" i="0"/>
        </a:p>
      </dgm:t>
    </dgm:pt>
    <dgm:pt modelId="{5E1F70C2-88B5-4F6B-B63A-92BD4A5C47B1}" type="sibTrans" cxnId="{4102AFEF-DE5B-4B24-998D-50AAEF62D26D}">
      <dgm:prSet/>
      <dgm:spPr/>
      <dgm:t>
        <a:bodyPr/>
        <a:lstStyle/>
        <a:p>
          <a:endParaRPr lang="en-US" b="0" i="0"/>
        </a:p>
      </dgm:t>
    </dgm:pt>
    <dgm:pt modelId="{BFEB8882-91D3-48DE-A245-3017550D0708}">
      <dgm:prSet phldrT="[Text]"/>
      <dgm:spPr/>
      <dgm:t>
        <a:bodyPr/>
        <a:lstStyle/>
        <a:p>
          <a:r>
            <a:rPr lang="en-US" b="0" i="0" dirty="0" smtClean="0"/>
            <a:t>Orchestra</a:t>
          </a:r>
          <a:endParaRPr lang="en-US" b="0" i="0" dirty="0"/>
        </a:p>
      </dgm:t>
    </dgm:pt>
    <dgm:pt modelId="{2EBAB324-A32A-4D0F-A984-E0DA55F70E7B}" type="parTrans" cxnId="{AAF0F2BB-02B3-47C6-83AC-CA19A900182F}">
      <dgm:prSet/>
      <dgm:spPr/>
      <dgm:t>
        <a:bodyPr/>
        <a:lstStyle/>
        <a:p>
          <a:endParaRPr lang="en-US" b="0" i="0"/>
        </a:p>
      </dgm:t>
    </dgm:pt>
    <dgm:pt modelId="{86C9FAA9-C1C6-4846-855F-19CFABC86708}" type="sibTrans" cxnId="{AAF0F2BB-02B3-47C6-83AC-CA19A900182F}">
      <dgm:prSet/>
      <dgm:spPr/>
      <dgm:t>
        <a:bodyPr/>
        <a:lstStyle/>
        <a:p>
          <a:endParaRPr lang="en-US" b="0" i="0"/>
        </a:p>
      </dgm:t>
    </dgm:pt>
    <dgm:pt modelId="{A6E8FBA2-E8E6-4C84-BD71-BDEAD0B55670}">
      <dgm:prSet phldrT="[Text]"/>
      <dgm:spPr/>
      <dgm:t>
        <a:bodyPr/>
        <a:lstStyle/>
        <a:p>
          <a:r>
            <a:rPr lang="en-US" b="0" i="0" dirty="0" smtClean="0"/>
            <a:t>Jazz Band</a:t>
          </a:r>
          <a:endParaRPr lang="en-US" b="0" i="0" dirty="0"/>
        </a:p>
      </dgm:t>
    </dgm:pt>
    <dgm:pt modelId="{BF22D6BC-DEE3-4FA5-BB6C-538DDAD14825}" type="parTrans" cxnId="{BE10547F-0892-4854-8D14-CE217F59397E}">
      <dgm:prSet/>
      <dgm:spPr/>
      <dgm:t>
        <a:bodyPr/>
        <a:lstStyle/>
        <a:p>
          <a:endParaRPr lang="en-US" b="0" i="0"/>
        </a:p>
      </dgm:t>
    </dgm:pt>
    <dgm:pt modelId="{CD4E6F74-C288-4B0D-AD3D-434C957C5D2C}" type="sibTrans" cxnId="{BE10547F-0892-4854-8D14-CE217F59397E}">
      <dgm:prSet/>
      <dgm:spPr/>
      <dgm:t>
        <a:bodyPr/>
        <a:lstStyle/>
        <a:p>
          <a:endParaRPr lang="en-US" b="0" i="0"/>
        </a:p>
      </dgm:t>
    </dgm:pt>
    <dgm:pt modelId="{34137934-3294-490D-93FA-F381C0EF4EF8}">
      <dgm:prSet phldrT="[Text]"/>
      <dgm:spPr/>
      <dgm:t>
        <a:bodyPr/>
        <a:lstStyle/>
        <a:p>
          <a:r>
            <a:rPr lang="en-US" b="0" i="0" dirty="0" smtClean="0"/>
            <a:t>Color Guard</a:t>
          </a:r>
          <a:endParaRPr lang="en-US" b="0" i="0" dirty="0"/>
        </a:p>
      </dgm:t>
    </dgm:pt>
    <dgm:pt modelId="{B069191D-2A01-47A6-888F-F382923935F7}" type="parTrans" cxnId="{AB682C1A-AFDD-4664-BD63-D49082486083}">
      <dgm:prSet/>
      <dgm:spPr/>
      <dgm:t>
        <a:bodyPr/>
        <a:lstStyle/>
        <a:p>
          <a:endParaRPr lang="en-US" b="0" i="0"/>
        </a:p>
      </dgm:t>
    </dgm:pt>
    <dgm:pt modelId="{9BD8BE27-FD02-4E1A-8378-A4AEEE5223C1}" type="sibTrans" cxnId="{AB682C1A-AFDD-4664-BD63-D49082486083}">
      <dgm:prSet/>
      <dgm:spPr/>
      <dgm:t>
        <a:bodyPr/>
        <a:lstStyle/>
        <a:p>
          <a:endParaRPr lang="en-US" b="0" i="0"/>
        </a:p>
      </dgm:t>
    </dgm:pt>
    <dgm:pt modelId="{A3B1305F-AB66-4B55-BF29-50EDD6A9F524}">
      <dgm:prSet phldrT="[Text]"/>
      <dgm:spPr/>
      <dgm:t>
        <a:bodyPr/>
        <a:lstStyle/>
        <a:p>
          <a:r>
            <a:rPr lang="en-US" b="0" i="0" dirty="0" smtClean="0"/>
            <a:t>Chorus and Specialty Groups</a:t>
          </a:r>
          <a:endParaRPr lang="en-US" b="0" i="0" dirty="0"/>
        </a:p>
      </dgm:t>
    </dgm:pt>
    <dgm:pt modelId="{5A8B43ED-85C1-4B79-881C-A82CC71F1A1A}" type="parTrans" cxnId="{5792CDED-A7D8-4151-8037-AF498BFDDEAF}">
      <dgm:prSet/>
      <dgm:spPr/>
      <dgm:t>
        <a:bodyPr/>
        <a:lstStyle/>
        <a:p>
          <a:endParaRPr lang="en-US" b="0" i="0"/>
        </a:p>
      </dgm:t>
    </dgm:pt>
    <dgm:pt modelId="{2F273742-C03E-49F9-9226-65BBE9EA7995}" type="sibTrans" cxnId="{5792CDED-A7D8-4151-8037-AF498BFDDEAF}">
      <dgm:prSet/>
      <dgm:spPr/>
      <dgm:t>
        <a:bodyPr/>
        <a:lstStyle/>
        <a:p>
          <a:endParaRPr lang="en-US" b="0" i="0"/>
        </a:p>
      </dgm:t>
    </dgm:pt>
    <dgm:pt modelId="{B88CC247-4C6E-4818-B5A7-D5CFE40A1190}">
      <dgm:prSet phldrT="[Text]"/>
      <dgm:spPr/>
      <dgm:t>
        <a:bodyPr/>
        <a:lstStyle/>
        <a:p>
          <a:r>
            <a:rPr lang="en-US" b="0" i="0" dirty="0" smtClean="0"/>
            <a:t>Tri-M</a:t>
          </a:r>
          <a:endParaRPr lang="en-US" b="0" i="0" dirty="0"/>
        </a:p>
      </dgm:t>
    </dgm:pt>
    <dgm:pt modelId="{D17F1811-B352-4609-8D58-B91EEBC409AF}" type="parTrans" cxnId="{E13DDF8D-B7A9-4BD0-8CDF-94624AA18264}">
      <dgm:prSet/>
      <dgm:spPr/>
      <dgm:t>
        <a:bodyPr/>
        <a:lstStyle/>
        <a:p>
          <a:endParaRPr lang="en-US" b="0" i="0"/>
        </a:p>
      </dgm:t>
    </dgm:pt>
    <dgm:pt modelId="{75E97EC2-D988-4E5D-87C7-216DACF98312}" type="sibTrans" cxnId="{E13DDF8D-B7A9-4BD0-8CDF-94624AA18264}">
      <dgm:prSet/>
      <dgm:spPr/>
      <dgm:t>
        <a:bodyPr/>
        <a:lstStyle/>
        <a:p>
          <a:endParaRPr lang="en-US" b="0" i="0"/>
        </a:p>
      </dgm:t>
    </dgm:pt>
    <dgm:pt modelId="{4C8F3860-4548-4E65-BECF-E5F8421FE0AD}" type="pres">
      <dgm:prSet presAssocID="{89BCA95B-8C7E-405B-B13F-0DE46F8E3499}" presName="cycle" presStyleCnt="0">
        <dgm:presLayoutVars>
          <dgm:dir/>
          <dgm:resizeHandles val="exact"/>
        </dgm:presLayoutVars>
      </dgm:prSet>
      <dgm:spPr/>
      <dgm:t>
        <a:bodyPr/>
        <a:lstStyle/>
        <a:p>
          <a:endParaRPr lang="en-US"/>
        </a:p>
      </dgm:t>
    </dgm:pt>
    <dgm:pt modelId="{2D33F751-54DC-47BF-AD26-8F78E7A774B4}" type="pres">
      <dgm:prSet presAssocID="{AD24157D-87C3-4198-B74A-5CE24E87D06E}" presName="node" presStyleLbl="node1" presStyleIdx="0" presStyleCnt="7">
        <dgm:presLayoutVars>
          <dgm:bulletEnabled val="1"/>
        </dgm:presLayoutVars>
      </dgm:prSet>
      <dgm:spPr/>
      <dgm:t>
        <a:bodyPr/>
        <a:lstStyle/>
        <a:p>
          <a:endParaRPr lang="en-US"/>
        </a:p>
      </dgm:t>
    </dgm:pt>
    <dgm:pt modelId="{C10183EF-66E9-4A83-9D49-56515DA6F8DB}" type="pres">
      <dgm:prSet presAssocID="{1418FB10-1329-458F-A220-18F78BD73CBE}" presName="sibTrans" presStyleLbl="sibTrans2D1" presStyleIdx="0" presStyleCnt="7"/>
      <dgm:spPr/>
      <dgm:t>
        <a:bodyPr/>
        <a:lstStyle/>
        <a:p>
          <a:endParaRPr lang="en-US"/>
        </a:p>
      </dgm:t>
    </dgm:pt>
    <dgm:pt modelId="{E1AA4E5A-B483-4438-882D-18E31065D981}" type="pres">
      <dgm:prSet presAssocID="{1418FB10-1329-458F-A220-18F78BD73CBE}" presName="connectorText" presStyleLbl="sibTrans2D1" presStyleIdx="0" presStyleCnt="7"/>
      <dgm:spPr/>
      <dgm:t>
        <a:bodyPr/>
        <a:lstStyle/>
        <a:p>
          <a:endParaRPr lang="en-US"/>
        </a:p>
      </dgm:t>
    </dgm:pt>
    <dgm:pt modelId="{412B8D87-5B44-41D4-9883-8D7DEC1CFFD4}" type="pres">
      <dgm:prSet presAssocID="{BE30E200-6BF8-450A-AA5A-C7F9A1DB0BAC}" presName="node" presStyleLbl="node1" presStyleIdx="1" presStyleCnt="7">
        <dgm:presLayoutVars>
          <dgm:bulletEnabled val="1"/>
        </dgm:presLayoutVars>
      </dgm:prSet>
      <dgm:spPr/>
      <dgm:t>
        <a:bodyPr/>
        <a:lstStyle/>
        <a:p>
          <a:endParaRPr lang="en-US"/>
        </a:p>
      </dgm:t>
    </dgm:pt>
    <dgm:pt modelId="{8216EFF3-92B0-4033-979A-71A48CC5FBFD}" type="pres">
      <dgm:prSet presAssocID="{5E1F70C2-88B5-4F6B-B63A-92BD4A5C47B1}" presName="sibTrans" presStyleLbl="sibTrans2D1" presStyleIdx="1" presStyleCnt="7"/>
      <dgm:spPr/>
      <dgm:t>
        <a:bodyPr/>
        <a:lstStyle/>
        <a:p>
          <a:endParaRPr lang="en-US"/>
        </a:p>
      </dgm:t>
    </dgm:pt>
    <dgm:pt modelId="{1F00851E-AB3C-4D30-BD26-4ADEE8EDEA32}" type="pres">
      <dgm:prSet presAssocID="{5E1F70C2-88B5-4F6B-B63A-92BD4A5C47B1}" presName="connectorText" presStyleLbl="sibTrans2D1" presStyleIdx="1" presStyleCnt="7"/>
      <dgm:spPr/>
      <dgm:t>
        <a:bodyPr/>
        <a:lstStyle/>
        <a:p>
          <a:endParaRPr lang="en-US"/>
        </a:p>
      </dgm:t>
    </dgm:pt>
    <dgm:pt modelId="{F8CE2055-16C9-4C6A-84E0-CCA5B58FC4DC}" type="pres">
      <dgm:prSet presAssocID="{BFEB8882-91D3-48DE-A245-3017550D0708}" presName="node" presStyleLbl="node1" presStyleIdx="2" presStyleCnt="7">
        <dgm:presLayoutVars>
          <dgm:bulletEnabled val="1"/>
        </dgm:presLayoutVars>
      </dgm:prSet>
      <dgm:spPr/>
      <dgm:t>
        <a:bodyPr/>
        <a:lstStyle/>
        <a:p>
          <a:endParaRPr lang="en-US"/>
        </a:p>
      </dgm:t>
    </dgm:pt>
    <dgm:pt modelId="{0D690B0E-E5E1-4993-B53F-68C0D8B63E15}" type="pres">
      <dgm:prSet presAssocID="{86C9FAA9-C1C6-4846-855F-19CFABC86708}" presName="sibTrans" presStyleLbl="sibTrans2D1" presStyleIdx="2" presStyleCnt="7"/>
      <dgm:spPr/>
      <dgm:t>
        <a:bodyPr/>
        <a:lstStyle/>
        <a:p>
          <a:endParaRPr lang="en-US"/>
        </a:p>
      </dgm:t>
    </dgm:pt>
    <dgm:pt modelId="{F8F9FB0C-0A40-486C-932C-96697C77AB5F}" type="pres">
      <dgm:prSet presAssocID="{86C9FAA9-C1C6-4846-855F-19CFABC86708}" presName="connectorText" presStyleLbl="sibTrans2D1" presStyleIdx="2" presStyleCnt="7"/>
      <dgm:spPr/>
      <dgm:t>
        <a:bodyPr/>
        <a:lstStyle/>
        <a:p>
          <a:endParaRPr lang="en-US"/>
        </a:p>
      </dgm:t>
    </dgm:pt>
    <dgm:pt modelId="{7F861F10-90CA-4460-A57C-183B51BD34C0}" type="pres">
      <dgm:prSet presAssocID="{A6E8FBA2-E8E6-4C84-BD71-BDEAD0B55670}" presName="node" presStyleLbl="node1" presStyleIdx="3" presStyleCnt="7">
        <dgm:presLayoutVars>
          <dgm:bulletEnabled val="1"/>
        </dgm:presLayoutVars>
      </dgm:prSet>
      <dgm:spPr/>
      <dgm:t>
        <a:bodyPr/>
        <a:lstStyle/>
        <a:p>
          <a:endParaRPr lang="en-US"/>
        </a:p>
      </dgm:t>
    </dgm:pt>
    <dgm:pt modelId="{355E92F2-ACDA-44F1-8F9D-40A2BFAB406A}" type="pres">
      <dgm:prSet presAssocID="{CD4E6F74-C288-4B0D-AD3D-434C957C5D2C}" presName="sibTrans" presStyleLbl="sibTrans2D1" presStyleIdx="3" presStyleCnt="7"/>
      <dgm:spPr/>
      <dgm:t>
        <a:bodyPr/>
        <a:lstStyle/>
        <a:p>
          <a:endParaRPr lang="en-US"/>
        </a:p>
      </dgm:t>
    </dgm:pt>
    <dgm:pt modelId="{5909BDAE-775D-4863-B488-B5A819C24757}" type="pres">
      <dgm:prSet presAssocID="{CD4E6F74-C288-4B0D-AD3D-434C957C5D2C}" presName="connectorText" presStyleLbl="sibTrans2D1" presStyleIdx="3" presStyleCnt="7"/>
      <dgm:spPr/>
      <dgm:t>
        <a:bodyPr/>
        <a:lstStyle/>
        <a:p>
          <a:endParaRPr lang="en-US"/>
        </a:p>
      </dgm:t>
    </dgm:pt>
    <dgm:pt modelId="{723ADC7D-9D06-4696-9C7E-7BCC0A46AA59}" type="pres">
      <dgm:prSet presAssocID="{34137934-3294-490D-93FA-F381C0EF4EF8}" presName="node" presStyleLbl="node1" presStyleIdx="4" presStyleCnt="7">
        <dgm:presLayoutVars>
          <dgm:bulletEnabled val="1"/>
        </dgm:presLayoutVars>
      </dgm:prSet>
      <dgm:spPr/>
      <dgm:t>
        <a:bodyPr/>
        <a:lstStyle/>
        <a:p>
          <a:endParaRPr lang="en-US"/>
        </a:p>
      </dgm:t>
    </dgm:pt>
    <dgm:pt modelId="{B15ADC6C-DE83-446D-B63F-EA70AC287F71}" type="pres">
      <dgm:prSet presAssocID="{9BD8BE27-FD02-4E1A-8378-A4AEEE5223C1}" presName="sibTrans" presStyleLbl="sibTrans2D1" presStyleIdx="4" presStyleCnt="7"/>
      <dgm:spPr/>
      <dgm:t>
        <a:bodyPr/>
        <a:lstStyle/>
        <a:p>
          <a:endParaRPr lang="en-US"/>
        </a:p>
      </dgm:t>
    </dgm:pt>
    <dgm:pt modelId="{715BBF59-FAF6-4563-BF06-171CFB410D35}" type="pres">
      <dgm:prSet presAssocID="{9BD8BE27-FD02-4E1A-8378-A4AEEE5223C1}" presName="connectorText" presStyleLbl="sibTrans2D1" presStyleIdx="4" presStyleCnt="7"/>
      <dgm:spPr/>
      <dgm:t>
        <a:bodyPr/>
        <a:lstStyle/>
        <a:p>
          <a:endParaRPr lang="en-US"/>
        </a:p>
      </dgm:t>
    </dgm:pt>
    <dgm:pt modelId="{9398AD4C-C35B-43C9-83F6-DD9895B972B3}" type="pres">
      <dgm:prSet presAssocID="{A3B1305F-AB66-4B55-BF29-50EDD6A9F524}" presName="node" presStyleLbl="node1" presStyleIdx="5" presStyleCnt="7">
        <dgm:presLayoutVars>
          <dgm:bulletEnabled val="1"/>
        </dgm:presLayoutVars>
      </dgm:prSet>
      <dgm:spPr/>
      <dgm:t>
        <a:bodyPr/>
        <a:lstStyle/>
        <a:p>
          <a:endParaRPr lang="en-US"/>
        </a:p>
      </dgm:t>
    </dgm:pt>
    <dgm:pt modelId="{E31DEB6E-40F6-49AB-9184-ACD523928BC8}" type="pres">
      <dgm:prSet presAssocID="{2F273742-C03E-49F9-9226-65BBE9EA7995}" presName="sibTrans" presStyleLbl="sibTrans2D1" presStyleIdx="5" presStyleCnt="7"/>
      <dgm:spPr/>
      <dgm:t>
        <a:bodyPr/>
        <a:lstStyle/>
        <a:p>
          <a:endParaRPr lang="en-US"/>
        </a:p>
      </dgm:t>
    </dgm:pt>
    <dgm:pt modelId="{C342EABF-8BF9-47AE-BDAF-0659750D4244}" type="pres">
      <dgm:prSet presAssocID="{2F273742-C03E-49F9-9226-65BBE9EA7995}" presName="connectorText" presStyleLbl="sibTrans2D1" presStyleIdx="5" presStyleCnt="7"/>
      <dgm:spPr/>
      <dgm:t>
        <a:bodyPr/>
        <a:lstStyle/>
        <a:p>
          <a:endParaRPr lang="en-US"/>
        </a:p>
      </dgm:t>
    </dgm:pt>
    <dgm:pt modelId="{89B5D295-24A4-4AED-BBF8-3112ECCA528F}" type="pres">
      <dgm:prSet presAssocID="{B88CC247-4C6E-4818-B5A7-D5CFE40A1190}" presName="node" presStyleLbl="node1" presStyleIdx="6" presStyleCnt="7">
        <dgm:presLayoutVars>
          <dgm:bulletEnabled val="1"/>
        </dgm:presLayoutVars>
      </dgm:prSet>
      <dgm:spPr/>
      <dgm:t>
        <a:bodyPr/>
        <a:lstStyle/>
        <a:p>
          <a:endParaRPr lang="en-US"/>
        </a:p>
      </dgm:t>
    </dgm:pt>
    <dgm:pt modelId="{48919DF0-8A6B-4CDA-BB33-6C098F6CD54A}" type="pres">
      <dgm:prSet presAssocID="{75E97EC2-D988-4E5D-87C7-216DACF98312}" presName="sibTrans" presStyleLbl="sibTrans2D1" presStyleIdx="6" presStyleCnt="7"/>
      <dgm:spPr/>
      <dgm:t>
        <a:bodyPr/>
        <a:lstStyle/>
        <a:p>
          <a:endParaRPr lang="en-US"/>
        </a:p>
      </dgm:t>
    </dgm:pt>
    <dgm:pt modelId="{BCD8B330-73F6-4AD8-BE3E-72D472ACDC77}" type="pres">
      <dgm:prSet presAssocID="{75E97EC2-D988-4E5D-87C7-216DACF98312}" presName="connectorText" presStyleLbl="sibTrans2D1" presStyleIdx="6" presStyleCnt="7"/>
      <dgm:spPr/>
      <dgm:t>
        <a:bodyPr/>
        <a:lstStyle/>
        <a:p>
          <a:endParaRPr lang="en-US"/>
        </a:p>
      </dgm:t>
    </dgm:pt>
  </dgm:ptLst>
  <dgm:cxnLst>
    <dgm:cxn modelId="{E5F6E613-5510-4735-84E4-3E7613E2C071}" type="presOf" srcId="{9BD8BE27-FD02-4E1A-8378-A4AEEE5223C1}" destId="{715BBF59-FAF6-4563-BF06-171CFB410D35}" srcOrd="1" destOrd="0" presId="urn:microsoft.com/office/officeart/2005/8/layout/cycle2"/>
    <dgm:cxn modelId="{584484A5-C46F-4CD3-B5C3-801C1E21963A}" type="presOf" srcId="{9BD8BE27-FD02-4E1A-8378-A4AEEE5223C1}" destId="{B15ADC6C-DE83-446D-B63F-EA70AC287F71}" srcOrd="0" destOrd="0" presId="urn:microsoft.com/office/officeart/2005/8/layout/cycle2"/>
    <dgm:cxn modelId="{6D8BDDEC-161F-4D12-B85C-1D2CB186E3C6}" type="presOf" srcId="{1418FB10-1329-458F-A220-18F78BD73CBE}" destId="{C10183EF-66E9-4A83-9D49-56515DA6F8DB}" srcOrd="0" destOrd="0" presId="urn:microsoft.com/office/officeart/2005/8/layout/cycle2"/>
    <dgm:cxn modelId="{AB682C1A-AFDD-4664-BD63-D49082486083}" srcId="{89BCA95B-8C7E-405B-B13F-0DE46F8E3499}" destId="{34137934-3294-490D-93FA-F381C0EF4EF8}" srcOrd="4" destOrd="0" parTransId="{B069191D-2A01-47A6-888F-F382923935F7}" sibTransId="{9BD8BE27-FD02-4E1A-8378-A4AEEE5223C1}"/>
    <dgm:cxn modelId="{1FC6ACEC-D413-43FE-8DD6-09DA81390272}" srcId="{89BCA95B-8C7E-405B-B13F-0DE46F8E3499}" destId="{AD24157D-87C3-4198-B74A-5CE24E87D06E}" srcOrd="0" destOrd="0" parTransId="{0F267C02-600A-4B21-A027-C5250F5A4D31}" sibTransId="{1418FB10-1329-458F-A220-18F78BD73CBE}"/>
    <dgm:cxn modelId="{AC82D3AB-CBC2-4751-9E03-444A36515EA5}" type="presOf" srcId="{A3B1305F-AB66-4B55-BF29-50EDD6A9F524}" destId="{9398AD4C-C35B-43C9-83F6-DD9895B972B3}" srcOrd="0" destOrd="0" presId="urn:microsoft.com/office/officeart/2005/8/layout/cycle2"/>
    <dgm:cxn modelId="{AAF0F2BB-02B3-47C6-83AC-CA19A900182F}" srcId="{89BCA95B-8C7E-405B-B13F-0DE46F8E3499}" destId="{BFEB8882-91D3-48DE-A245-3017550D0708}" srcOrd="2" destOrd="0" parTransId="{2EBAB324-A32A-4D0F-A984-E0DA55F70E7B}" sibTransId="{86C9FAA9-C1C6-4846-855F-19CFABC86708}"/>
    <dgm:cxn modelId="{41AD683E-50FE-43C3-8738-2B3320F79C00}" type="presOf" srcId="{5E1F70C2-88B5-4F6B-B63A-92BD4A5C47B1}" destId="{8216EFF3-92B0-4033-979A-71A48CC5FBFD}" srcOrd="0" destOrd="0" presId="urn:microsoft.com/office/officeart/2005/8/layout/cycle2"/>
    <dgm:cxn modelId="{69282B7E-1121-494D-BCD4-0F4A3F2ADFC4}" type="presOf" srcId="{2F273742-C03E-49F9-9226-65BBE9EA7995}" destId="{E31DEB6E-40F6-49AB-9184-ACD523928BC8}" srcOrd="0" destOrd="0" presId="urn:microsoft.com/office/officeart/2005/8/layout/cycle2"/>
    <dgm:cxn modelId="{96D0E93D-F572-4858-B063-EFD56A3BC55C}" type="presOf" srcId="{B88CC247-4C6E-4818-B5A7-D5CFE40A1190}" destId="{89B5D295-24A4-4AED-BBF8-3112ECCA528F}" srcOrd="0" destOrd="0" presId="urn:microsoft.com/office/officeart/2005/8/layout/cycle2"/>
    <dgm:cxn modelId="{FB60E68C-61CD-4A95-96F1-451C8B4538E2}" type="presOf" srcId="{89BCA95B-8C7E-405B-B13F-0DE46F8E3499}" destId="{4C8F3860-4548-4E65-BECF-E5F8421FE0AD}" srcOrd="0" destOrd="0" presId="urn:microsoft.com/office/officeart/2005/8/layout/cycle2"/>
    <dgm:cxn modelId="{9CE9B3BF-8EAF-414A-961B-7F929211DA1C}" type="presOf" srcId="{A6E8FBA2-E8E6-4C84-BD71-BDEAD0B55670}" destId="{7F861F10-90CA-4460-A57C-183B51BD34C0}" srcOrd="0" destOrd="0" presId="urn:microsoft.com/office/officeart/2005/8/layout/cycle2"/>
    <dgm:cxn modelId="{B77D7E17-7BD6-4A3C-AAC9-781EA2AC7A10}" type="presOf" srcId="{75E97EC2-D988-4E5D-87C7-216DACF98312}" destId="{48919DF0-8A6B-4CDA-BB33-6C098F6CD54A}" srcOrd="0" destOrd="0" presId="urn:microsoft.com/office/officeart/2005/8/layout/cycle2"/>
    <dgm:cxn modelId="{06E5CF21-0626-4E5D-92E7-BF4499587596}" type="presOf" srcId="{5E1F70C2-88B5-4F6B-B63A-92BD4A5C47B1}" destId="{1F00851E-AB3C-4D30-BD26-4ADEE8EDEA32}" srcOrd="1" destOrd="0" presId="urn:microsoft.com/office/officeart/2005/8/layout/cycle2"/>
    <dgm:cxn modelId="{D74DC9C7-24DE-4A1F-962A-58CCA266BD3A}" type="presOf" srcId="{BE30E200-6BF8-450A-AA5A-C7F9A1DB0BAC}" destId="{412B8D87-5B44-41D4-9883-8D7DEC1CFFD4}" srcOrd="0" destOrd="0" presId="urn:microsoft.com/office/officeart/2005/8/layout/cycle2"/>
    <dgm:cxn modelId="{E13DDF8D-B7A9-4BD0-8CDF-94624AA18264}" srcId="{89BCA95B-8C7E-405B-B13F-0DE46F8E3499}" destId="{B88CC247-4C6E-4818-B5A7-D5CFE40A1190}" srcOrd="6" destOrd="0" parTransId="{D17F1811-B352-4609-8D58-B91EEBC409AF}" sibTransId="{75E97EC2-D988-4E5D-87C7-216DACF98312}"/>
    <dgm:cxn modelId="{72EC49DD-244D-4336-AD9F-694BBD5772A2}" type="presOf" srcId="{75E97EC2-D988-4E5D-87C7-216DACF98312}" destId="{BCD8B330-73F6-4AD8-BE3E-72D472ACDC77}" srcOrd="1" destOrd="0" presId="urn:microsoft.com/office/officeart/2005/8/layout/cycle2"/>
    <dgm:cxn modelId="{70059333-5B01-4A0E-9439-C93D9FFB50D9}" type="presOf" srcId="{AD24157D-87C3-4198-B74A-5CE24E87D06E}" destId="{2D33F751-54DC-47BF-AD26-8F78E7A774B4}" srcOrd="0" destOrd="0" presId="urn:microsoft.com/office/officeart/2005/8/layout/cycle2"/>
    <dgm:cxn modelId="{F31AF5AF-C942-4116-8D3D-0E575C86A99A}" type="presOf" srcId="{86C9FAA9-C1C6-4846-855F-19CFABC86708}" destId="{F8F9FB0C-0A40-486C-932C-96697C77AB5F}" srcOrd="1" destOrd="0" presId="urn:microsoft.com/office/officeart/2005/8/layout/cycle2"/>
    <dgm:cxn modelId="{A5653C93-1EE4-4B57-8E21-D07E2855DAD5}" type="presOf" srcId="{34137934-3294-490D-93FA-F381C0EF4EF8}" destId="{723ADC7D-9D06-4696-9C7E-7BCC0A46AA59}" srcOrd="0" destOrd="0" presId="urn:microsoft.com/office/officeart/2005/8/layout/cycle2"/>
    <dgm:cxn modelId="{B48FA2E8-E294-4DA3-AD83-57E75B88FFAD}" type="presOf" srcId="{1418FB10-1329-458F-A220-18F78BD73CBE}" destId="{E1AA4E5A-B483-4438-882D-18E31065D981}" srcOrd="1" destOrd="0" presId="urn:microsoft.com/office/officeart/2005/8/layout/cycle2"/>
    <dgm:cxn modelId="{4102AFEF-DE5B-4B24-998D-50AAEF62D26D}" srcId="{89BCA95B-8C7E-405B-B13F-0DE46F8E3499}" destId="{BE30E200-6BF8-450A-AA5A-C7F9A1DB0BAC}" srcOrd="1" destOrd="0" parTransId="{7550DCC8-B124-44FC-882F-D159412C039D}" sibTransId="{5E1F70C2-88B5-4F6B-B63A-92BD4A5C47B1}"/>
    <dgm:cxn modelId="{BE10547F-0892-4854-8D14-CE217F59397E}" srcId="{89BCA95B-8C7E-405B-B13F-0DE46F8E3499}" destId="{A6E8FBA2-E8E6-4C84-BD71-BDEAD0B55670}" srcOrd="3" destOrd="0" parTransId="{BF22D6BC-DEE3-4FA5-BB6C-538DDAD14825}" sibTransId="{CD4E6F74-C288-4B0D-AD3D-434C957C5D2C}"/>
    <dgm:cxn modelId="{A0A6B98C-9776-426D-8EDF-38B96D758958}" type="presOf" srcId="{86C9FAA9-C1C6-4846-855F-19CFABC86708}" destId="{0D690B0E-E5E1-4993-B53F-68C0D8B63E15}" srcOrd="0" destOrd="0" presId="urn:microsoft.com/office/officeart/2005/8/layout/cycle2"/>
    <dgm:cxn modelId="{5792CDED-A7D8-4151-8037-AF498BFDDEAF}" srcId="{89BCA95B-8C7E-405B-B13F-0DE46F8E3499}" destId="{A3B1305F-AB66-4B55-BF29-50EDD6A9F524}" srcOrd="5" destOrd="0" parTransId="{5A8B43ED-85C1-4B79-881C-A82CC71F1A1A}" sibTransId="{2F273742-C03E-49F9-9226-65BBE9EA7995}"/>
    <dgm:cxn modelId="{8392F81D-CC4B-460F-B810-407B2EA55677}" type="presOf" srcId="{CD4E6F74-C288-4B0D-AD3D-434C957C5D2C}" destId="{5909BDAE-775D-4863-B488-B5A819C24757}" srcOrd="1" destOrd="0" presId="urn:microsoft.com/office/officeart/2005/8/layout/cycle2"/>
    <dgm:cxn modelId="{B2807AE0-313E-41F7-A8C1-707BA24BFA27}" type="presOf" srcId="{CD4E6F74-C288-4B0D-AD3D-434C957C5D2C}" destId="{355E92F2-ACDA-44F1-8F9D-40A2BFAB406A}" srcOrd="0" destOrd="0" presId="urn:microsoft.com/office/officeart/2005/8/layout/cycle2"/>
    <dgm:cxn modelId="{3833E706-B378-4EBE-BEC9-06F43A34F0BB}" type="presOf" srcId="{BFEB8882-91D3-48DE-A245-3017550D0708}" destId="{F8CE2055-16C9-4C6A-84E0-CCA5B58FC4DC}" srcOrd="0" destOrd="0" presId="urn:microsoft.com/office/officeart/2005/8/layout/cycle2"/>
    <dgm:cxn modelId="{E2AD71FF-FB7C-4325-804C-24A0910CEB2E}" type="presOf" srcId="{2F273742-C03E-49F9-9226-65BBE9EA7995}" destId="{C342EABF-8BF9-47AE-BDAF-0659750D4244}" srcOrd="1" destOrd="0" presId="urn:microsoft.com/office/officeart/2005/8/layout/cycle2"/>
    <dgm:cxn modelId="{9960AF21-78DB-4711-8086-170589148D30}" type="presParOf" srcId="{4C8F3860-4548-4E65-BECF-E5F8421FE0AD}" destId="{2D33F751-54DC-47BF-AD26-8F78E7A774B4}" srcOrd="0" destOrd="0" presId="urn:microsoft.com/office/officeart/2005/8/layout/cycle2"/>
    <dgm:cxn modelId="{02B8F3FD-0825-460E-848B-9AC4900CB579}" type="presParOf" srcId="{4C8F3860-4548-4E65-BECF-E5F8421FE0AD}" destId="{C10183EF-66E9-4A83-9D49-56515DA6F8DB}" srcOrd="1" destOrd="0" presId="urn:microsoft.com/office/officeart/2005/8/layout/cycle2"/>
    <dgm:cxn modelId="{44A28618-6F2C-47BC-8194-6D57179B2643}" type="presParOf" srcId="{C10183EF-66E9-4A83-9D49-56515DA6F8DB}" destId="{E1AA4E5A-B483-4438-882D-18E31065D981}" srcOrd="0" destOrd="0" presId="urn:microsoft.com/office/officeart/2005/8/layout/cycle2"/>
    <dgm:cxn modelId="{588B9FDB-21FB-4B1E-B329-D06C7984C186}" type="presParOf" srcId="{4C8F3860-4548-4E65-BECF-E5F8421FE0AD}" destId="{412B8D87-5B44-41D4-9883-8D7DEC1CFFD4}" srcOrd="2" destOrd="0" presId="urn:microsoft.com/office/officeart/2005/8/layout/cycle2"/>
    <dgm:cxn modelId="{4DF4E17F-9FB2-44D5-8CA7-B1258391DEA9}" type="presParOf" srcId="{4C8F3860-4548-4E65-BECF-E5F8421FE0AD}" destId="{8216EFF3-92B0-4033-979A-71A48CC5FBFD}" srcOrd="3" destOrd="0" presId="urn:microsoft.com/office/officeart/2005/8/layout/cycle2"/>
    <dgm:cxn modelId="{ADAE784E-F760-4DAC-83C5-836A5140A60C}" type="presParOf" srcId="{8216EFF3-92B0-4033-979A-71A48CC5FBFD}" destId="{1F00851E-AB3C-4D30-BD26-4ADEE8EDEA32}" srcOrd="0" destOrd="0" presId="urn:microsoft.com/office/officeart/2005/8/layout/cycle2"/>
    <dgm:cxn modelId="{CD94C306-6A96-4D99-A1DD-AF185322A873}" type="presParOf" srcId="{4C8F3860-4548-4E65-BECF-E5F8421FE0AD}" destId="{F8CE2055-16C9-4C6A-84E0-CCA5B58FC4DC}" srcOrd="4" destOrd="0" presId="urn:microsoft.com/office/officeart/2005/8/layout/cycle2"/>
    <dgm:cxn modelId="{4918294A-8E2A-428E-9021-3365D9B9243D}" type="presParOf" srcId="{4C8F3860-4548-4E65-BECF-E5F8421FE0AD}" destId="{0D690B0E-E5E1-4993-B53F-68C0D8B63E15}" srcOrd="5" destOrd="0" presId="urn:microsoft.com/office/officeart/2005/8/layout/cycle2"/>
    <dgm:cxn modelId="{69DEBF19-977D-47AA-9F0C-5B9CF73DF1B3}" type="presParOf" srcId="{0D690B0E-E5E1-4993-B53F-68C0D8B63E15}" destId="{F8F9FB0C-0A40-486C-932C-96697C77AB5F}" srcOrd="0" destOrd="0" presId="urn:microsoft.com/office/officeart/2005/8/layout/cycle2"/>
    <dgm:cxn modelId="{EEB3E02E-C02A-4CB8-964E-571BBB2C54AD}" type="presParOf" srcId="{4C8F3860-4548-4E65-BECF-E5F8421FE0AD}" destId="{7F861F10-90CA-4460-A57C-183B51BD34C0}" srcOrd="6" destOrd="0" presId="urn:microsoft.com/office/officeart/2005/8/layout/cycle2"/>
    <dgm:cxn modelId="{48083AD8-C15B-424A-B7D3-44690C055306}" type="presParOf" srcId="{4C8F3860-4548-4E65-BECF-E5F8421FE0AD}" destId="{355E92F2-ACDA-44F1-8F9D-40A2BFAB406A}" srcOrd="7" destOrd="0" presId="urn:microsoft.com/office/officeart/2005/8/layout/cycle2"/>
    <dgm:cxn modelId="{70B9B78F-DFED-4583-883F-9BC7EE97ED55}" type="presParOf" srcId="{355E92F2-ACDA-44F1-8F9D-40A2BFAB406A}" destId="{5909BDAE-775D-4863-B488-B5A819C24757}" srcOrd="0" destOrd="0" presId="urn:microsoft.com/office/officeart/2005/8/layout/cycle2"/>
    <dgm:cxn modelId="{7AFB8F02-2587-4E41-8CDC-3AFE1D5E5F03}" type="presParOf" srcId="{4C8F3860-4548-4E65-BECF-E5F8421FE0AD}" destId="{723ADC7D-9D06-4696-9C7E-7BCC0A46AA59}" srcOrd="8" destOrd="0" presId="urn:microsoft.com/office/officeart/2005/8/layout/cycle2"/>
    <dgm:cxn modelId="{335C7DD1-D102-454D-AB6B-746F25634CD5}" type="presParOf" srcId="{4C8F3860-4548-4E65-BECF-E5F8421FE0AD}" destId="{B15ADC6C-DE83-446D-B63F-EA70AC287F71}" srcOrd="9" destOrd="0" presId="urn:microsoft.com/office/officeart/2005/8/layout/cycle2"/>
    <dgm:cxn modelId="{9E142BD5-0E86-4094-AFBE-12DA48EED982}" type="presParOf" srcId="{B15ADC6C-DE83-446D-B63F-EA70AC287F71}" destId="{715BBF59-FAF6-4563-BF06-171CFB410D35}" srcOrd="0" destOrd="0" presId="urn:microsoft.com/office/officeart/2005/8/layout/cycle2"/>
    <dgm:cxn modelId="{DA6FEE4D-D585-4FDE-9FD7-C1BA788F03D4}" type="presParOf" srcId="{4C8F3860-4548-4E65-BECF-E5F8421FE0AD}" destId="{9398AD4C-C35B-43C9-83F6-DD9895B972B3}" srcOrd="10" destOrd="0" presId="urn:microsoft.com/office/officeart/2005/8/layout/cycle2"/>
    <dgm:cxn modelId="{0D218949-F030-4AB6-A4B1-72A411178275}" type="presParOf" srcId="{4C8F3860-4548-4E65-BECF-E5F8421FE0AD}" destId="{E31DEB6E-40F6-49AB-9184-ACD523928BC8}" srcOrd="11" destOrd="0" presId="urn:microsoft.com/office/officeart/2005/8/layout/cycle2"/>
    <dgm:cxn modelId="{61AA96A6-4790-4864-8533-F44325B5B6B9}" type="presParOf" srcId="{E31DEB6E-40F6-49AB-9184-ACD523928BC8}" destId="{C342EABF-8BF9-47AE-BDAF-0659750D4244}" srcOrd="0" destOrd="0" presId="urn:microsoft.com/office/officeart/2005/8/layout/cycle2"/>
    <dgm:cxn modelId="{424F47D7-2636-49C2-93CE-3663E9E14CE9}" type="presParOf" srcId="{4C8F3860-4548-4E65-BECF-E5F8421FE0AD}" destId="{89B5D295-24A4-4AED-BBF8-3112ECCA528F}" srcOrd="12" destOrd="0" presId="urn:microsoft.com/office/officeart/2005/8/layout/cycle2"/>
    <dgm:cxn modelId="{6C43B33C-6B9C-4CB7-B324-63A379B12C68}" type="presParOf" srcId="{4C8F3860-4548-4E65-BECF-E5F8421FE0AD}" destId="{48919DF0-8A6B-4CDA-BB33-6C098F6CD54A}" srcOrd="13" destOrd="0" presId="urn:microsoft.com/office/officeart/2005/8/layout/cycle2"/>
    <dgm:cxn modelId="{3FA78823-BB51-43AE-92DD-EA5223222D7F}" type="presParOf" srcId="{48919DF0-8A6B-4CDA-BB33-6C098F6CD54A}" destId="{BCD8B330-73F6-4AD8-BE3E-72D472ACDC7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A1C3C4-5C8C-442C-80DB-F53BC9CE6485}"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n-US"/>
        </a:p>
      </dgm:t>
    </dgm:pt>
    <dgm:pt modelId="{AF13481B-DB78-4741-B93D-421721CB5967}">
      <dgm:prSet phldrT="[Text]"/>
      <dgm:spPr/>
      <dgm:t>
        <a:bodyPr/>
        <a:lstStyle/>
        <a:p>
          <a:r>
            <a:rPr lang="en-US" dirty="0" smtClean="0"/>
            <a:t>Transportation of Students and Equipment to Events</a:t>
          </a:r>
          <a:endParaRPr lang="en-US" dirty="0"/>
        </a:p>
      </dgm:t>
    </dgm:pt>
    <dgm:pt modelId="{4A07599F-0E3C-4AFA-8483-CBD1761E8FC8}" type="parTrans" cxnId="{A01ABD01-D78D-4290-A346-74BE64EA2B9B}">
      <dgm:prSet/>
      <dgm:spPr/>
      <dgm:t>
        <a:bodyPr/>
        <a:lstStyle/>
        <a:p>
          <a:endParaRPr lang="en-US"/>
        </a:p>
      </dgm:t>
    </dgm:pt>
    <dgm:pt modelId="{BB86EA62-0D94-45E0-9F32-1CDFDB48C681}" type="sibTrans" cxnId="{A01ABD01-D78D-4290-A346-74BE64EA2B9B}">
      <dgm:prSet/>
      <dgm:spPr/>
      <dgm:t>
        <a:bodyPr/>
        <a:lstStyle/>
        <a:p>
          <a:endParaRPr lang="en-US"/>
        </a:p>
      </dgm:t>
    </dgm:pt>
    <dgm:pt modelId="{18C0C00A-7D1D-49D2-850B-F612AABCEC94}">
      <dgm:prSet phldrT="[Text]"/>
      <dgm:spPr/>
      <dgm:t>
        <a:bodyPr/>
        <a:lstStyle/>
        <a:p>
          <a:r>
            <a:rPr lang="en-US" dirty="0" smtClean="0"/>
            <a:t>Purchase, Repair, and Upkeep of Instruments</a:t>
          </a:r>
          <a:endParaRPr lang="en-US" dirty="0"/>
        </a:p>
      </dgm:t>
    </dgm:pt>
    <dgm:pt modelId="{24CCE6ED-7B01-48F9-886B-DA12C75D0134}" type="parTrans" cxnId="{A5080EC2-3CD6-4D92-926B-09BCE2C68D84}">
      <dgm:prSet/>
      <dgm:spPr/>
      <dgm:t>
        <a:bodyPr/>
        <a:lstStyle/>
        <a:p>
          <a:endParaRPr lang="en-US"/>
        </a:p>
      </dgm:t>
    </dgm:pt>
    <dgm:pt modelId="{2573CB93-1536-4C4C-A87D-4E75D07D7030}" type="sibTrans" cxnId="{A5080EC2-3CD6-4D92-926B-09BCE2C68D84}">
      <dgm:prSet/>
      <dgm:spPr/>
      <dgm:t>
        <a:bodyPr/>
        <a:lstStyle/>
        <a:p>
          <a:endParaRPr lang="en-US"/>
        </a:p>
      </dgm:t>
    </dgm:pt>
    <dgm:pt modelId="{175D4353-76FE-46B2-8E32-BCA6B1ECC7D0}">
      <dgm:prSet phldrT="[Text]"/>
      <dgm:spPr/>
      <dgm:t>
        <a:bodyPr/>
        <a:lstStyle/>
        <a:p>
          <a:r>
            <a:rPr lang="en-US" dirty="0" smtClean="0"/>
            <a:t>Purchase, Repair and Cleaning of </a:t>
          </a:r>
          <a:r>
            <a:rPr lang="en-US" dirty="0" smtClean="0"/>
            <a:t>Marching </a:t>
          </a:r>
          <a:r>
            <a:rPr lang="en-US" dirty="0" smtClean="0"/>
            <a:t>Attire</a:t>
          </a:r>
          <a:endParaRPr lang="en-US" dirty="0"/>
        </a:p>
      </dgm:t>
    </dgm:pt>
    <dgm:pt modelId="{B65BBC03-637D-4919-9604-217F4F8FE18B}" type="parTrans" cxnId="{CF7FBC6A-DFF6-4B38-A372-5C387722A922}">
      <dgm:prSet/>
      <dgm:spPr/>
      <dgm:t>
        <a:bodyPr/>
        <a:lstStyle/>
        <a:p>
          <a:endParaRPr lang="en-US"/>
        </a:p>
      </dgm:t>
    </dgm:pt>
    <dgm:pt modelId="{88821E86-C512-48C3-B7F8-B297C5AD85EC}" type="sibTrans" cxnId="{CF7FBC6A-DFF6-4B38-A372-5C387722A922}">
      <dgm:prSet/>
      <dgm:spPr/>
      <dgm:t>
        <a:bodyPr/>
        <a:lstStyle/>
        <a:p>
          <a:endParaRPr lang="en-US"/>
        </a:p>
      </dgm:t>
    </dgm:pt>
    <dgm:pt modelId="{DFF69B85-8934-423D-A2E2-11DAE9F7E414}">
      <dgm:prSet phldrT="[Text]"/>
      <dgm:spPr/>
      <dgm:t>
        <a:bodyPr/>
        <a:lstStyle/>
        <a:p>
          <a:r>
            <a:rPr lang="en-US" dirty="0" smtClean="0"/>
            <a:t>Purchase and Upkeep of Color Guard Uniforms and Equipment</a:t>
          </a:r>
          <a:endParaRPr lang="en-US" dirty="0"/>
        </a:p>
      </dgm:t>
    </dgm:pt>
    <dgm:pt modelId="{00F795CA-A5A8-4318-A908-85C1B4803A2A}" type="parTrans" cxnId="{8DB45359-DB5B-46A5-8D6A-C1E8F444C4FC}">
      <dgm:prSet/>
      <dgm:spPr/>
      <dgm:t>
        <a:bodyPr/>
        <a:lstStyle/>
        <a:p>
          <a:endParaRPr lang="en-US"/>
        </a:p>
      </dgm:t>
    </dgm:pt>
    <dgm:pt modelId="{7B7A5A01-A85B-4B8B-9B44-AD4C44DBD4EF}" type="sibTrans" cxnId="{8DB45359-DB5B-46A5-8D6A-C1E8F444C4FC}">
      <dgm:prSet/>
      <dgm:spPr/>
      <dgm:t>
        <a:bodyPr/>
        <a:lstStyle/>
        <a:p>
          <a:endParaRPr lang="en-US"/>
        </a:p>
      </dgm:t>
    </dgm:pt>
    <dgm:pt modelId="{DCAEEF3D-F507-46EB-8063-219207275017}">
      <dgm:prSet phldrT="[Text]"/>
      <dgm:spPr/>
      <dgm:t>
        <a:bodyPr/>
        <a:lstStyle/>
        <a:p>
          <a:r>
            <a:rPr lang="en-US" dirty="0" smtClean="0"/>
            <a:t>Payments to Marching Band Assistants</a:t>
          </a:r>
          <a:endParaRPr lang="en-US" dirty="0"/>
        </a:p>
      </dgm:t>
    </dgm:pt>
    <dgm:pt modelId="{37E6F189-D707-4902-B66C-2DC98BDA12D5}" type="parTrans" cxnId="{7D81B40E-C38A-4797-A23F-CDAFC32EEE07}">
      <dgm:prSet/>
      <dgm:spPr/>
      <dgm:t>
        <a:bodyPr/>
        <a:lstStyle/>
        <a:p>
          <a:endParaRPr lang="en-US"/>
        </a:p>
      </dgm:t>
    </dgm:pt>
    <dgm:pt modelId="{67114590-DB20-469E-B506-05CDD8A11BB9}" type="sibTrans" cxnId="{7D81B40E-C38A-4797-A23F-CDAFC32EEE07}">
      <dgm:prSet/>
      <dgm:spPr/>
      <dgm:t>
        <a:bodyPr/>
        <a:lstStyle/>
        <a:p>
          <a:endParaRPr lang="en-US"/>
        </a:p>
      </dgm:t>
    </dgm:pt>
    <dgm:pt modelId="{B43529B5-9399-4B55-9758-D80177386DA4}">
      <dgm:prSet phldrT="[Text]"/>
      <dgm:spPr/>
      <dgm:t>
        <a:bodyPr/>
        <a:lstStyle/>
        <a:p>
          <a:r>
            <a:rPr lang="en-US" dirty="0" smtClean="0"/>
            <a:t>Competition Entry Fees</a:t>
          </a:r>
          <a:endParaRPr lang="en-US" dirty="0"/>
        </a:p>
      </dgm:t>
    </dgm:pt>
    <dgm:pt modelId="{0A6F1A40-5DEB-420A-964D-487A5A3C99B6}" type="parTrans" cxnId="{963F3F78-661C-4AD9-92DA-2A67829178BE}">
      <dgm:prSet/>
      <dgm:spPr/>
      <dgm:t>
        <a:bodyPr/>
        <a:lstStyle/>
        <a:p>
          <a:endParaRPr lang="en-US"/>
        </a:p>
      </dgm:t>
    </dgm:pt>
    <dgm:pt modelId="{9C21F53B-301F-4D31-AB11-E03050A9E937}" type="sibTrans" cxnId="{963F3F78-661C-4AD9-92DA-2A67829178BE}">
      <dgm:prSet/>
      <dgm:spPr/>
      <dgm:t>
        <a:bodyPr/>
        <a:lstStyle/>
        <a:p>
          <a:endParaRPr lang="en-US"/>
        </a:p>
      </dgm:t>
    </dgm:pt>
    <dgm:pt modelId="{74EF813A-2455-4F9A-A240-F90716AA9C4A}" type="pres">
      <dgm:prSet presAssocID="{ADA1C3C4-5C8C-442C-80DB-F53BC9CE6485}" presName="diagram" presStyleCnt="0">
        <dgm:presLayoutVars>
          <dgm:dir/>
          <dgm:resizeHandles val="exact"/>
        </dgm:presLayoutVars>
      </dgm:prSet>
      <dgm:spPr/>
      <dgm:t>
        <a:bodyPr/>
        <a:lstStyle/>
        <a:p>
          <a:endParaRPr lang="en-US"/>
        </a:p>
      </dgm:t>
    </dgm:pt>
    <dgm:pt modelId="{3F76BD2B-CCE3-49F8-9A7D-B40340DC4924}" type="pres">
      <dgm:prSet presAssocID="{AF13481B-DB78-4741-B93D-421721CB5967}" presName="node" presStyleLbl="node1" presStyleIdx="0" presStyleCnt="6">
        <dgm:presLayoutVars>
          <dgm:bulletEnabled val="1"/>
        </dgm:presLayoutVars>
      </dgm:prSet>
      <dgm:spPr/>
      <dgm:t>
        <a:bodyPr/>
        <a:lstStyle/>
        <a:p>
          <a:endParaRPr lang="en-US"/>
        </a:p>
      </dgm:t>
    </dgm:pt>
    <dgm:pt modelId="{15CE1BBE-8E66-4C28-B73B-67120C6BBB8E}" type="pres">
      <dgm:prSet presAssocID="{BB86EA62-0D94-45E0-9F32-1CDFDB48C681}" presName="sibTrans" presStyleCnt="0"/>
      <dgm:spPr/>
    </dgm:pt>
    <dgm:pt modelId="{B90C65EA-E1CD-44A2-85C3-A232525C2757}" type="pres">
      <dgm:prSet presAssocID="{18C0C00A-7D1D-49D2-850B-F612AABCEC94}" presName="node" presStyleLbl="node1" presStyleIdx="1" presStyleCnt="6">
        <dgm:presLayoutVars>
          <dgm:bulletEnabled val="1"/>
        </dgm:presLayoutVars>
      </dgm:prSet>
      <dgm:spPr/>
      <dgm:t>
        <a:bodyPr/>
        <a:lstStyle/>
        <a:p>
          <a:endParaRPr lang="en-US"/>
        </a:p>
      </dgm:t>
    </dgm:pt>
    <dgm:pt modelId="{0467B148-008C-461E-A02A-A67B8131FF09}" type="pres">
      <dgm:prSet presAssocID="{2573CB93-1536-4C4C-A87D-4E75D07D7030}" presName="sibTrans" presStyleCnt="0"/>
      <dgm:spPr/>
    </dgm:pt>
    <dgm:pt modelId="{6A4B22B0-B591-4D67-BCFB-0A91D0121B5E}" type="pres">
      <dgm:prSet presAssocID="{175D4353-76FE-46B2-8E32-BCA6B1ECC7D0}" presName="node" presStyleLbl="node1" presStyleIdx="2" presStyleCnt="6">
        <dgm:presLayoutVars>
          <dgm:bulletEnabled val="1"/>
        </dgm:presLayoutVars>
      </dgm:prSet>
      <dgm:spPr/>
      <dgm:t>
        <a:bodyPr/>
        <a:lstStyle/>
        <a:p>
          <a:endParaRPr lang="en-US"/>
        </a:p>
      </dgm:t>
    </dgm:pt>
    <dgm:pt modelId="{ABC3A368-60A5-468D-9977-22FCA5BC5005}" type="pres">
      <dgm:prSet presAssocID="{88821E86-C512-48C3-B7F8-B297C5AD85EC}" presName="sibTrans" presStyleCnt="0"/>
      <dgm:spPr/>
    </dgm:pt>
    <dgm:pt modelId="{029F9400-D17F-4324-A7E4-E19AC6C8F7E9}" type="pres">
      <dgm:prSet presAssocID="{DFF69B85-8934-423D-A2E2-11DAE9F7E414}" presName="node" presStyleLbl="node1" presStyleIdx="3" presStyleCnt="6">
        <dgm:presLayoutVars>
          <dgm:bulletEnabled val="1"/>
        </dgm:presLayoutVars>
      </dgm:prSet>
      <dgm:spPr/>
      <dgm:t>
        <a:bodyPr/>
        <a:lstStyle/>
        <a:p>
          <a:endParaRPr lang="en-US"/>
        </a:p>
      </dgm:t>
    </dgm:pt>
    <dgm:pt modelId="{F55956CA-CF1D-421A-9C77-2058457792C6}" type="pres">
      <dgm:prSet presAssocID="{7B7A5A01-A85B-4B8B-9B44-AD4C44DBD4EF}" presName="sibTrans" presStyleCnt="0"/>
      <dgm:spPr/>
    </dgm:pt>
    <dgm:pt modelId="{106C1DC8-68CC-4A91-B5BC-6CC1E09DF606}" type="pres">
      <dgm:prSet presAssocID="{DCAEEF3D-F507-46EB-8063-219207275017}" presName="node" presStyleLbl="node1" presStyleIdx="4" presStyleCnt="6">
        <dgm:presLayoutVars>
          <dgm:bulletEnabled val="1"/>
        </dgm:presLayoutVars>
      </dgm:prSet>
      <dgm:spPr/>
      <dgm:t>
        <a:bodyPr/>
        <a:lstStyle/>
        <a:p>
          <a:endParaRPr lang="en-US"/>
        </a:p>
      </dgm:t>
    </dgm:pt>
    <dgm:pt modelId="{F279E501-AE4F-444B-B0B9-F4D6DDFA6EDE}" type="pres">
      <dgm:prSet presAssocID="{67114590-DB20-469E-B506-05CDD8A11BB9}" presName="sibTrans" presStyleCnt="0"/>
      <dgm:spPr/>
    </dgm:pt>
    <dgm:pt modelId="{A2F02B75-4F83-4E47-8BFB-28792371B40F}" type="pres">
      <dgm:prSet presAssocID="{B43529B5-9399-4B55-9758-D80177386DA4}" presName="node" presStyleLbl="node1" presStyleIdx="5" presStyleCnt="6">
        <dgm:presLayoutVars>
          <dgm:bulletEnabled val="1"/>
        </dgm:presLayoutVars>
      </dgm:prSet>
      <dgm:spPr/>
      <dgm:t>
        <a:bodyPr/>
        <a:lstStyle/>
        <a:p>
          <a:endParaRPr lang="en-US"/>
        </a:p>
      </dgm:t>
    </dgm:pt>
  </dgm:ptLst>
  <dgm:cxnLst>
    <dgm:cxn modelId="{CF7FBC6A-DFF6-4B38-A372-5C387722A922}" srcId="{ADA1C3C4-5C8C-442C-80DB-F53BC9CE6485}" destId="{175D4353-76FE-46B2-8E32-BCA6B1ECC7D0}" srcOrd="2" destOrd="0" parTransId="{B65BBC03-637D-4919-9604-217F4F8FE18B}" sibTransId="{88821E86-C512-48C3-B7F8-B297C5AD85EC}"/>
    <dgm:cxn modelId="{7887281F-BFBF-4433-8C90-24AE6AE6A6BE}" type="presOf" srcId="{B43529B5-9399-4B55-9758-D80177386DA4}" destId="{A2F02B75-4F83-4E47-8BFB-28792371B40F}" srcOrd="0" destOrd="0" presId="urn:microsoft.com/office/officeart/2005/8/layout/default"/>
    <dgm:cxn modelId="{33C391BA-3B92-4001-AB05-6FF3C37501A4}" type="presOf" srcId="{175D4353-76FE-46B2-8E32-BCA6B1ECC7D0}" destId="{6A4B22B0-B591-4D67-BCFB-0A91D0121B5E}" srcOrd="0" destOrd="0" presId="urn:microsoft.com/office/officeart/2005/8/layout/default"/>
    <dgm:cxn modelId="{C9628DDD-3691-48B2-8D24-292633BD1565}" type="presOf" srcId="{DCAEEF3D-F507-46EB-8063-219207275017}" destId="{106C1DC8-68CC-4A91-B5BC-6CC1E09DF606}" srcOrd="0" destOrd="0" presId="urn:microsoft.com/office/officeart/2005/8/layout/default"/>
    <dgm:cxn modelId="{CA19FB0A-B861-4A71-96A3-878BA36C6391}" type="presOf" srcId="{DFF69B85-8934-423D-A2E2-11DAE9F7E414}" destId="{029F9400-D17F-4324-A7E4-E19AC6C8F7E9}" srcOrd="0" destOrd="0" presId="urn:microsoft.com/office/officeart/2005/8/layout/default"/>
    <dgm:cxn modelId="{1F746459-CCB4-4F13-9C43-D194482B860A}" type="presOf" srcId="{18C0C00A-7D1D-49D2-850B-F612AABCEC94}" destId="{B90C65EA-E1CD-44A2-85C3-A232525C2757}" srcOrd="0" destOrd="0" presId="urn:microsoft.com/office/officeart/2005/8/layout/default"/>
    <dgm:cxn modelId="{BE6164C8-EDBD-42E3-9B16-8E411FB3A924}" type="presOf" srcId="{ADA1C3C4-5C8C-442C-80DB-F53BC9CE6485}" destId="{74EF813A-2455-4F9A-A240-F90716AA9C4A}" srcOrd="0" destOrd="0" presId="urn:microsoft.com/office/officeart/2005/8/layout/default"/>
    <dgm:cxn modelId="{7D81B40E-C38A-4797-A23F-CDAFC32EEE07}" srcId="{ADA1C3C4-5C8C-442C-80DB-F53BC9CE6485}" destId="{DCAEEF3D-F507-46EB-8063-219207275017}" srcOrd="4" destOrd="0" parTransId="{37E6F189-D707-4902-B66C-2DC98BDA12D5}" sibTransId="{67114590-DB20-469E-B506-05CDD8A11BB9}"/>
    <dgm:cxn modelId="{8DB45359-DB5B-46A5-8D6A-C1E8F444C4FC}" srcId="{ADA1C3C4-5C8C-442C-80DB-F53BC9CE6485}" destId="{DFF69B85-8934-423D-A2E2-11DAE9F7E414}" srcOrd="3" destOrd="0" parTransId="{00F795CA-A5A8-4318-A908-85C1B4803A2A}" sibTransId="{7B7A5A01-A85B-4B8B-9B44-AD4C44DBD4EF}"/>
    <dgm:cxn modelId="{E6DD33E5-1D49-4BC4-AFCA-72636E23CCF0}" type="presOf" srcId="{AF13481B-DB78-4741-B93D-421721CB5967}" destId="{3F76BD2B-CCE3-49F8-9A7D-B40340DC4924}" srcOrd="0" destOrd="0" presId="urn:microsoft.com/office/officeart/2005/8/layout/default"/>
    <dgm:cxn modelId="{963F3F78-661C-4AD9-92DA-2A67829178BE}" srcId="{ADA1C3C4-5C8C-442C-80DB-F53BC9CE6485}" destId="{B43529B5-9399-4B55-9758-D80177386DA4}" srcOrd="5" destOrd="0" parTransId="{0A6F1A40-5DEB-420A-964D-487A5A3C99B6}" sibTransId="{9C21F53B-301F-4D31-AB11-E03050A9E937}"/>
    <dgm:cxn modelId="{A01ABD01-D78D-4290-A346-74BE64EA2B9B}" srcId="{ADA1C3C4-5C8C-442C-80DB-F53BC9CE6485}" destId="{AF13481B-DB78-4741-B93D-421721CB5967}" srcOrd="0" destOrd="0" parTransId="{4A07599F-0E3C-4AFA-8483-CBD1761E8FC8}" sibTransId="{BB86EA62-0D94-45E0-9F32-1CDFDB48C681}"/>
    <dgm:cxn modelId="{A5080EC2-3CD6-4D92-926B-09BCE2C68D84}" srcId="{ADA1C3C4-5C8C-442C-80DB-F53BC9CE6485}" destId="{18C0C00A-7D1D-49D2-850B-F612AABCEC94}" srcOrd="1" destOrd="0" parTransId="{24CCE6ED-7B01-48F9-886B-DA12C75D0134}" sibTransId="{2573CB93-1536-4C4C-A87D-4E75D07D7030}"/>
    <dgm:cxn modelId="{C17BEA4E-4629-4570-9A34-96E1DA0D9938}" type="presParOf" srcId="{74EF813A-2455-4F9A-A240-F90716AA9C4A}" destId="{3F76BD2B-CCE3-49F8-9A7D-B40340DC4924}" srcOrd="0" destOrd="0" presId="urn:microsoft.com/office/officeart/2005/8/layout/default"/>
    <dgm:cxn modelId="{A1F65490-8647-4F45-A16E-2E312D7C0FED}" type="presParOf" srcId="{74EF813A-2455-4F9A-A240-F90716AA9C4A}" destId="{15CE1BBE-8E66-4C28-B73B-67120C6BBB8E}" srcOrd="1" destOrd="0" presId="urn:microsoft.com/office/officeart/2005/8/layout/default"/>
    <dgm:cxn modelId="{C07BA84F-B8EE-4096-B0F4-91DDB3CF1808}" type="presParOf" srcId="{74EF813A-2455-4F9A-A240-F90716AA9C4A}" destId="{B90C65EA-E1CD-44A2-85C3-A232525C2757}" srcOrd="2" destOrd="0" presId="urn:microsoft.com/office/officeart/2005/8/layout/default"/>
    <dgm:cxn modelId="{F54FAEAA-918E-4384-8F4E-2F2FC4D197DC}" type="presParOf" srcId="{74EF813A-2455-4F9A-A240-F90716AA9C4A}" destId="{0467B148-008C-461E-A02A-A67B8131FF09}" srcOrd="3" destOrd="0" presId="urn:microsoft.com/office/officeart/2005/8/layout/default"/>
    <dgm:cxn modelId="{C51735E2-ADBD-4002-8907-B4D92B9E1C32}" type="presParOf" srcId="{74EF813A-2455-4F9A-A240-F90716AA9C4A}" destId="{6A4B22B0-B591-4D67-BCFB-0A91D0121B5E}" srcOrd="4" destOrd="0" presId="urn:microsoft.com/office/officeart/2005/8/layout/default"/>
    <dgm:cxn modelId="{A1BBA49E-6C04-4BB5-81B7-9E5F2E733CA7}" type="presParOf" srcId="{74EF813A-2455-4F9A-A240-F90716AA9C4A}" destId="{ABC3A368-60A5-468D-9977-22FCA5BC5005}" srcOrd="5" destOrd="0" presId="urn:microsoft.com/office/officeart/2005/8/layout/default"/>
    <dgm:cxn modelId="{9D440392-374B-4448-A7B5-B9973F62764C}" type="presParOf" srcId="{74EF813A-2455-4F9A-A240-F90716AA9C4A}" destId="{029F9400-D17F-4324-A7E4-E19AC6C8F7E9}" srcOrd="6" destOrd="0" presId="urn:microsoft.com/office/officeart/2005/8/layout/default"/>
    <dgm:cxn modelId="{6E71F88A-0231-4EBC-8F6F-743277ACB413}" type="presParOf" srcId="{74EF813A-2455-4F9A-A240-F90716AA9C4A}" destId="{F55956CA-CF1D-421A-9C77-2058457792C6}" srcOrd="7" destOrd="0" presId="urn:microsoft.com/office/officeart/2005/8/layout/default"/>
    <dgm:cxn modelId="{96E71E59-A127-4F23-A02A-BE1FFAECD2AF}" type="presParOf" srcId="{74EF813A-2455-4F9A-A240-F90716AA9C4A}" destId="{106C1DC8-68CC-4A91-B5BC-6CC1E09DF606}" srcOrd="8" destOrd="0" presId="urn:microsoft.com/office/officeart/2005/8/layout/default"/>
    <dgm:cxn modelId="{BC20DB92-0F52-4A33-9B0D-C97BC2B0D662}" type="presParOf" srcId="{74EF813A-2455-4F9A-A240-F90716AA9C4A}" destId="{F279E501-AE4F-444B-B0B9-F4D6DDFA6EDE}" srcOrd="9" destOrd="0" presId="urn:microsoft.com/office/officeart/2005/8/layout/default"/>
    <dgm:cxn modelId="{C03A955E-871B-48B3-A9B1-5A3CFA45880B}" type="presParOf" srcId="{74EF813A-2455-4F9A-A240-F90716AA9C4A}" destId="{A2F02B75-4F83-4E47-8BFB-28792371B40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A1C3C4-5C8C-442C-80DB-F53BC9CE6485}"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n-US"/>
        </a:p>
      </dgm:t>
    </dgm:pt>
    <dgm:pt modelId="{CD8CA35B-2A44-42C8-A010-16E88BA0012A}">
      <dgm:prSet/>
      <dgm:spPr/>
      <dgm:t>
        <a:bodyPr/>
        <a:lstStyle/>
        <a:p>
          <a:r>
            <a:rPr lang="en-US" dirty="0" smtClean="0"/>
            <a:t>Food Service</a:t>
          </a:r>
          <a:endParaRPr lang="en-US" dirty="0"/>
        </a:p>
      </dgm:t>
    </dgm:pt>
    <dgm:pt modelId="{71A5EE31-3BB7-4DF2-997C-129BC05EC175}" type="parTrans" cxnId="{C0E33A2E-689F-442F-99C1-75E7E467A84B}">
      <dgm:prSet/>
      <dgm:spPr/>
      <dgm:t>
        <a:bodyPr/>
        <a:lstStyle/>
        <a:p>
          <a:endParaRPr lang="en-US"/>
        </a:p>
      </dgm:t>
    </dgm:pt>
    <dgm:pt modelId="{5818DACF-64CE-4AF2-A768-19E82D31602A}" type="sibTrans" cxnId="{C0E33A2E-689F-442F-99C1-75E7E467A84B}">
      <dgm:prSet/>
      <dgm:spPr/>
      <dgm:t>
        <a:bodyPr/>
        <a:lstStyle/>
        <a:p>
          <a:endParaRPr lang="en-US"/>
        </a:p>
      </dgm:t>
    </dgm:pt>
    <dgm:pt modelId="{B63073EF-F05B-4B3D-8D06-C252CA076BAF}">
      <dgm:prSet/>
      <dgm:spPr/>
      <dgm:t>
        <a:bodyPr/>
        <a:lstStyle/>
        <a:p>
          <a:r>
            <a:rPr lang="en-US" dirty="0" smtClean="0"/>
            <a:t>Hospitality for Guest Conductors and Clinicians</a:t>
          </a:r>
          <a:endParaRPr lang="en-US" dirty="0"/>
        </a:p>
      </dgm:t>
    </dgm:pt>
    <dgm:pt modelId="{DF80CAC0-D6CE-449F-9465-D67D8D840449}" type="parTrans" cxnId="{DB4AAAF4-8347-4CD4-B389-C89634F623FC}">
      <dgm:prSet/>
      <dgm:spPr/>
      <dgm:t>
        <a:bodyPr/>
        <a:lstStyle/>
        <a:p>
          <a:endParaRPr lang="en-US"/>
        </a:p>
      </dgm:t>
    </dgm:pt>
    <dgm:pt modelId="{D359B111-756D-4362-B452-26D7AF1EAABD}" type="sibTrans" cxnId="{DB4AAAF4-8347-4CD4-B389-C89634F623FC}">
      <dgm:prSet/>
      <dgm:spPr/>
      <dgm:t>
        <a:bodyPr/>
        <a:lstStyle/>
        <a:p>
          <a:endParaRPr lang="en-US"/>
        </a:p>
      </dgm:t>
    </dgm:pt>
    <dgm:pt modelId="{80389BEE-32E8-4109-A69C-FF345D66BEC9}">
      <dgm:prSet/>
      <dgm:spPr/>
      <dgm:t>
        <a:bodyPr/>
        <a:lstStyle/>
        <a:p>
          <a:r>
            <a:rPr lang="en-US" dirty="0" smtClean="0"/>
            <a:t>Chaperoning</a:t>
          </a:r>
          <a:endParaRPr lang="en-US" dirty="0"/>
        </a:p>
      </dgm:t>
    </dgm:pt>
    <dgm:pt modelId="{FB99DA1B-C126-4AB9-9021-88E1D6AF7C16}" type="parTrans" cxnId="{D328AA89-4EC8-432E-A315-EB09386A68A0}">
      <dgm:prSet/>
      <dgm:spPr/>
      <dgm:t>
        <a:bodyPr/>
        <a:lstStyle/>
        <a:p>
          <a:endParaRPr lang="en-US"/>
        </a:p>
      </dgm:t>
    </dgm:pt>
    <dgm:pt modelId="{75692BBA-F912-4BCA-8ED4-32F21AD6DE6C}" type="sibTrans" cxnId="{D328AA89-4EC8-432E-A315-EB09386A68A0}">
      <dgm:prSet/>
      <dgm:spPr/>
      <dgm:t>
        <a:bodyPr/>
        <a:lstStyle/>
        <a:p>
          <a:endParaRPr lang="en-US"/>
        </a:p>
      </dgm:t>
    </dgm:pt>
    <dgm:pt modelId="{10FC8658-882D-4B68-8F1E-CAD0CD8ED2E5}">
      <dgm:prSet/>
      <dgm:spPr/>
      <dgm:t>
        <a:bodyPr/>
        <a:lstStyle/>
        <a:p>
          <a:r>
            <a:rPr lang="en-US" dirty="0" smtClean="0"/>
            <a:t>Marching Band Show Props</a:t>
          </a:r>
          <a:endParaRPr lang="en-US" dirty="0"/>
        </a:p>
      </dgm:t>
    </dgm:pt>
    <dgm:pt modelId="{77D2B599-C539-42EC-BEC1-F3B32D80D9CF}" type="parTrans" cxnId="{E360DFD6-3CDD-4927-B2E2-2ACF43FE7849}">
      <dgm:prSet/>
      <dgm:spPr/>
      <dgm:t>
        <a:bodyPr/>
        <a:lstStyle/>
        <a:p>
          <a:endParaRPr lang="en-US"/>
        </a:p>
      </dgm:t>
    </dgm:pt>
    <dgm:pt modelId="{D665366F-47C3-4069-A1FB-ED8891FDF571}" type="sibTrans" cxnId="{E360DFD6-3CDD-4927-B2E2-2ACF43FE7849}">
      <dgm:prSet/>
      <dgm:spPr/>
      <dgm:t>
        <a:bodyPr/>
        <a:lstStyle/>
        <a:p>
          <a:endParaRPr lang="en-US"/>
        </a:p>
      </dgm:t>
    </dgm:pt>
    <dgm:pt modelId="{80E04FAD-1607-4403-8D84-B9E34270362D}">
      <dgm:prSet/>
      <dgm:spPr/>
      <dgm:t>
        <a:bodyPr/>
        <a:lstStyle/>
        <a:p>
          <a:r>
            <a:rPr lang="en-US" dirty="0" smtClean="0"/>
            <a:t>Scary Strings Transportation</a:t>
          </a:r>
          <a:endParaRPr lang="en-US" dirty="0"/>
        </a:p>
      </dgm:t>
    </dgm:pt>
    <dgm:pt modelId="{62B4B037-2D1D-420D-A94C-20F0528BAC53}" type="parTrans" cxnId="{7C4F927B-7A5A-4CE4-B630-3A6F088C9136}">
      <dgm:prSet/>
      <dgm:spPr/>
      <dgm:t>
        <a:bodyPr/>
        <a:lstStyle/>
        <a:p>
          <a:endParaRPr lang="en-US"/>
        </a:p>
      </dgm:t>
    </dgm:pt>
    <dgm:pt modelId="{0CD57D24-86AA-4624-887C-8B91C837D5B9}" type="sibTrans" cxnId="{7C4F927B-7A5A-4CE4-B630-3A6F088C9136}">
      <dgm:prSet/>
      <dgm:spPr/>
      <dgm:t>
        <a:bodyPr/>
        <a:lstStyle/>
        <a:p>
          <a:endParaRPr lang="en-US"/>
        </a:p>
      </dgm:t>
    </dgm:pt>
    <dgm:pt modelId="{0227DA1E-6F38-4121-8374-9C35808A7581}">
      <dgm:prSet/>
      <dgm:spPr/>
      <dgm:t>
        <a:bodyPr/>
        <a:lstStyle/>
        <a:p>
          <a:r>
            <a:rPr lang="en-US" dirty="0" smtClean="0"/>
            <a:t>Senior Recognition</a:t>
          </a:r>
          <a:endParaRPr lang="en-US" dirty="0"/>
        </a:p>
      </dgm:t>
    </dgm:pt>
    <dgm:pt modelId="{1BFD1257-7966-4571-9F38-DC1C9B10820D}" type="parTrans" cxnId="{D072EE64-82E7-4E68-A0F9-576EA0B8A028}">
      <dgm:prSet/>
      <dgm:spPr/>
      <dgm:t>
        <a:bodyPr/>
        <a:lstStyle/>
        <a:p>
          <a:endParaRPr lang="en-US"/>
        </a:p>
      </dgm:t>
    </dgm:pt>
    <dgm:pt modelId="{9C76B18B-4873-4D5D-91ED-48A548D00CC9}" type="sibTrans" cxnId="{D072EE64-82E7-4E68-A0F9-576EA0B8A028}">
      <dgm:prSet/>
      <dgm:spPr/>
      <dgm:t>
        <a:bodyPr/>
        <a:lstStyle/>
        <a:p>
          <a:endParaRPr lang="en-US"/>
        </a:p>
      </dgm:t>
    </dgm:pt>
    <dgm:pt modelId="{74EF813A-2455-4F9A-A240-F90716AA9C4A}" type="pres">
      <dgm:prSet presAssocID="{ADA1C3C4-5C8C-442C-80DB-F53BC9CE6485}" presName="diagram" presStyleCnt="0">
        <dgm:presLayoutVars>
          <dgm:dir/>
          <dgm:resizeHandles val="exact"/>
        </dgm:presLayoutVars>
      </dgm:prSet>
      <dgm:spPr/>
      <dgm:t>
        <a:bodyPr/>
        <a:lstStyle/>
        <a:p>
          <a:endParaRPr lang="en-US"/>
        </a:p>
      </dgm:t>
    </dgm:pt>
    <dgm:pt modelId="{28497C68-2820-44FE-AD15-5C1DE21E69BF}" type="pres">
      <dgm:prSet presAssocID="{CD8CA35B-2A44-42C8-A010-16E88BA0012A}" presName="node" presStyleLbl="node1" presStyleIdx="0" presStyleCnt="6">
        <dgm:presLayoutVars>
          <dgm:bulletEnabled val="1"/>
        </dgm:presLayoutVars>
      </dgm:prSet>
      <dgm:spPr/>
      <dgm:t>
        <a:bodyPr/>
        <a:lstStyle/>
        <a:p>
          <a:endParaRPr lang="en-US"/>
        </a:p>
      </dgm:t>
    </dgm:pt>
    <dgm:pt modelId="{A8B8F0A5-AA00-4F75-ABF4-AE7C8DFB705C}" type="pres">
      <dgm:prSet presAssocID="{5818DACF-64CE-4AF2-A768-19E82D31602A}" presName="sibTrans" presStyleCnt="0"/>
      <dgm:spPr/>
    </dgm:pt>
    <dgm:pt modelId="{006E25C1-7D06-449E-892C-0292F9C9AEC0}" type="pres">
      <dgm:prSet presAssocID="{80E04FAD-1607-4403-8D84-B9E34270362D}" presName="node" presStyleLbl="node1" presStyleIdx="1" presStyleCnt="6">
        <dgm:presLayoutVars>
          <dgm:bulletEnabled val="1"/>
        </dgm:presLayoutVars>
      </dgm:prSet>
      <dgm:spPr/>
      <dgm:t>
        <a:bodyPr/>
        <a:lstStyle/>
        <a:p>
          <a:endParaRPr lang="en-US"/>
        </a:p>
      </dgm:t>
    </dgm:pt>
    <dgm:pt modelId="{FA48EE25-0204-4E42-8576-D2B7AD7F29C5}" type="pres">
      <dgm:prSet presAssocID="{0CD57D24-86AA-4624-887C-8B91C837D5B9}" presName="sibTrans" presStyleCnt="0"/>
      <dgm:spPr/>
    </dgm:pt>
    <dgm:pt modelId="{E7A2A941-41B1-425F-BB74-B5D3D7163F3E}" type="pres">
      <dgm:prSet presAssocID="{B63073EF-F05B-4B3D-8D06-C252CA076BAF}" presName="node" presStyleLbl="node1" presStyleIdx="2" presStyleCnt="6">
        <dgm:presLayoutVars>
          <dgm:bulletEnabled val="1"/>
        </dgm:presLayoutVars>
      </dgm:prSet>
      <dgm:spPr/>
      <dgm:t>
        <a:bodyPr/>
        <a:lstStyle/>
        <a:p>
          <a:endParaRPr lang="en-US"/>
        </a:p>
      </dgm:t>
    </dgm:pt>
    <dgm:pt modelId="{259E113E-3EB0-44BD-8942-6811BB52D84B}" type="pres">
      <dgm:prSet presAssocID="{D359B111-756D-4362-B452-26D7AF1EAABD}" presName="sibTrans" presStyleCnt="0"/>
      <dgm:spPr/>
    </dgm:pt>
    <dgm:pt modelId="{9FD9B626-0A88-4F53-BC61-6EDB29FC35B9}" type="pres">
      <dgm:prSet presAssocID="{0227DA1E-6F38-4121-8374-9C35808A7581}" presName="node" presStyleLbl="node1" presStyleIdx="3" presStyleCnt="6">
        <dgm:presLayoutVars>
          <dgm:bulletEnabled val="1"/>
        </dgm:presLayoutVars>
      </dgm:prSet>
      <dgm:spPr/>
      <dgm:t>
        <a:bodyPr/>
        <a:lstStyle/>
        <a:p>
          <a:endParaRPr lang="en-US"/>
        </a:p>
      </dgm:t>
    </dgm:pt>
    <dgm:pt modelId="{61BD6B78-2F54-49BC-BB6D-821F08EDB31D}" type="pres">
      <dgm:prSet presAssocID="{9C76B18B-4873-4D5D-91ED-48A548D00CC9}" presName="sibTrans" presStyleCnt="0"/>
      <dgm:spPr/>
    </dgm:pt>
    <dgm:pt modelId="{A42B5E4F-803B-4896-9DF5-0ADBB6DFB346}" type="pres">
      <dgm:prSet presAssocID="{80389BEE-32E8-4109-A69C-FF345D66BEC9}" presName="node" presStyleLbl="node1" presStyleIdx="4" presStyleCnt="6">
        <dgm:presLayoutVars>
          <dgm:bulletEnabled val="1"/>
        </dgm:presLayoutVars>
      </dgm:prSet>
      <dgm:spPr/>
      <dgm:t>
        <a:bodyPr/>
        <a:lstStyle/>
        <a:p>
          <a:endParaRPr lang="en-US"/>
        </a:p>
      </dgm:t>
    </dgm:pt>
    <dgm:pt modelId="{2D86B4BE-445C-4072-88FD-EE49E82D07B2}" type="pres">
      <dgm:prSet presAssocID="{75692BBA-F912-4BCA-8ED4-32F21AD6DE6C}" presName="sibTrans" presStyleCnt="0"/>
      <dgm:spPr/>
    </dgm:pt>
    <dgm:pt modelId="{A702147D-1FEC-406C-BD5B-DD6EAE9E6FA4}" type="pres">
      <dgm:prSet presAssocID="{10FC8658-882D-4B68-8F1E-CAD0CD8ED2E5}" presName="node" presStyleLbl="node1" presStyleIdx="5" presStyleCnt="6">
        <dgm:presLayoutVars>
          <dgm:bulletEnabled val="1"/>
        </dgm:presLayoutVars>
      </dgm:prSet>
      <dgm:spPr/>
      <dgm:t>
        <a:bodyPr/>
        <a:lstStyle/>
        <a:p>
          <a:endParaRPr lang="en-US"/>
        </a:p>
      </dgm:t>
    </dgm:pt>
  </dgm:ptLst>
  <dgm:cxnLst>
    <dgm:cxn modelId="{59ED98F1-5415-4FEA-9358-547801B24F23}" type="presOf" srcId="{B63073EF-F05B-4B3D-8D06-C252CA076BAF}" destId="{E7A2A941-41B1-425F-BB74-B5D3D7163F3E}" srcOrd="0" destOrd="0" presId="urn:microsoft.com/office/officeart/2005/8/layout/default"/>
    <dgm:cxn modelId="{4DF032BD-7080-4563-9840-A845623610C0}" type="presOf" srcId="{80E04FAD-1607-4403-8D84-B9E34270362D}" destId="{006E25C1-7D06-449E-892C-0292F9C9AEC0}" srcOrd="0" destOrd="0" presId="urn:microsoft.com/office/officeart/2005/8/layout/default"/>
    <dgm:cxn modelId="{D072EE64-82E7-4E68-A0F9-576EA0B8A028}" srcId="{ADA1C3C4-5C8C-442C-80DB-F53BC9CE6485}" destId="{0227DA1E-6F38-4121-8374-9C35808A7581}" srcOrd="3" destOrd="0" parTransId="{1BFD1257-7966-4571-9F38-DC1C9B10820D}" sibTransId="{9C76B18B-4873-4D5D-91ED-48A548D00CC9}"/>
    <dgm:cxn modelId="{E360DFD6-3CDD-4927-B2E2-2ACF43FE7849}" srcId="{ADA1C3C4-5C8C-442C-80DB-F53BC9CE6485}" destId="{10FC8658-882D-4B68-8F1E-CAD0CD8ED2E5}" srcOrd="5" destOrd="0" parTransId="{77D2B599-C539-42EC-BEC1-F3B32D80D9CF}" sibTransId="{D665366F-47C3-4069-A1FB-ED8891FDF571}"/>
    <dgm:cxn modelId="{7C4F927B-7A5A-4CE4-B630-3A6F088C9136}" srcId="{ADA1C3C4-5C8C-442C-80DB-F53BC9CE6485}" destId="{80E04FAD-1607-4403-8D84-B9E34270362D}" srcOrd="1" destOrd="0" parTransId="{62B4B037-2D1D-420D-A94C-20F0528BAC53}" sibTransId="{0CD57D24-86AA-4624-887C-8B91C837D5B9}"/>
    <dgm:cxn modelId="{2CAF3EBD-E0E8-44C5-894E-090CF568D806}" type="presOf" srcId="{80389BEE-32E8-4109-A69C-FF345D66BEC9}" destId="{A42B5E4F-803B-4896-9DF5-0ADBB6DFB346}" srcOrd="0" destOrd="0" presId="urn:microsoft.com/office/officeart/2005/8/layout/default"/>
    <dgm:cxn modelId="{97441336-6AB7-424D-9D8C-1B61D89173A3}" type="presOf" srcId="{10FC8658-882D-4B68-8F1E-CAD0CD8ED2E5}" destId="{A702147D-1FEC-406C-BD5B-DD6EAE9E6FA4}" srcOrd="0" destOrd="0" presId="urn:microsoft.com/office/officeart/2005/8/layout/default"/>
    <dgm:cxn modelId="{CB2931A7-CB27-4AF7-83FB-B151E1912944}" type="presOf" srcId="{0227DA1E-6F38-4121-8374-9C35808A7581}" destId="{9FD9B626-0A88-4F53-BC61-6EDB29FC35B9}" srcOrd="0" destOrd="0" presId="urn:microsoft.com/office/officeart/2005/8/layout/default"/>
    <dgm:cxn modelId="{BE6164C8-EDBD-42E3-9B16-8E411FB3A924}" type="presOf" srcId="{ADA1C3C4-5C8C-442C-80DB-F53BC9CE6485}" destId="{74EF813A-2455-4F9A-A240-F90716AA9C4A}" srcOrd="0" destOrd="0" presId="urn:microsoft.com/office/officeart/2005/8/layout/default"/>
    <dgm:cxn modelId="{D328AA89-4EC8-432E-A315-EB09386A68A0}" srcId="{ADA1C3C4-5C8C-442C-80DB-F53BC9CE6485}" destId="{80389BEE-32E8-4109-A69C-FF345D66BEC9}" srcOrd="4" destOrd="0" parTransId="{FB99DA1B-C126-4AB9-9021-88E1D6AF7C16}" sibTransId="{75692BBA-F912-4BCA-8ED4-32F21AD6DE6C}"/>
    <dgm:cxn modelId="{C0E33A2E-689F-442F-99C1-75E7E467A84B}" srcId="{ADA1C3C4-5C8C-442C-80DB-F53BC9CE6485}" destId="{CD8CA35B-2A44-42C8-A010-16E88BA0012A}" srcOrd="0" destOrd="0" parTransId="{71A5EE31-3BB7-4DF2-997C-129BC05EC175}" sibTransId="{5818DACF-64CE-4AF2-A768-19E82D31602A}"/>
    <dgm:cxn modelId="{FC64F1EF-66E2-45D9-B79F-BCE3E1191E6D}" type="presOf" srcId="{CD8CA35B-2A44-42C8-A010-16E88BA0012A}" destId="{28497C68-2820-44FE-AD15-5C1DE21E69BF}" srcOrd="0" destOrd="0" presId="urn:microsoft.com/office/officeart/2005/8/layout/default"/>
    <dgm:cxn modelId="{DB4AAAF4-8347-4CD4-B389-C89634F623FC}" srcId="{ADA1C3C4-5C8C-442C-80DB-F53BC9CE6485}" destId="{B63073EF-F05B-4B3D-8D06-C252CA076BAF}" srcOrd="2" destOrd="0" parTransId="{DF80CAC0-D6CE-449F-9465-D67D8D840449}" sibTransId="{D359B111-756D-4362-B452-26D7AF1EAABD}"/>
    <dgm:cxn modelId="{D7833034-BB4F-4588-BE38-B1DB690EF379}" type="presParOf" srcId="{74EF813A-2455-4F9A-A240-F90716AA9C4A}" destId="{28497C68-2820-44FE-AD15-5C1DE21E69BF}" srcOrd="0" destOrd="0" presId="urn:microsoft.com/office/officeart/2005/8/layout/default"/>
    <dgm:cxn modelId="{0AA54FE3-376A-40A7-A159-CB698E94CA0C}" type="presParOf" srcId="{74EF813A-2455-4F9A-A240-F90716AA9C4A}" destId="{A8B8F0A5-AA00-4F75-ABF4-AE7C8DFB705C}" srcOrd="1" destOrd="0" presId="urn:microsoft.com/office/officeart/2005/8/layout/default"/>
    <dgm:cxn modelId="{53A2A96C-3315-4343-B357-7C584EE9503D}" type="presParOf" srcId="{74EF813A-2455-4F9A-A240-F90716AA9C4A}" destId="{006E25C1-7D06-449E-892C-0292F9C9AEC0}" srcOrd="2" destOrd="0" presId="urn:microsoft.com/office/officeart/2005/8/layout/default"/>
    <dgm:cxn modelId="{4A94ADD1-355A-4A29-AB39-665DEB98E220}" type="presParOf" srcId="{74EF813A-2455-4F9A-A240-F90716AA9C4A}" destId="{FA48EE25-0204-4E42-8576-D2B7AD7F29C5}" srcOrd="3" destOrd="0" presId="urn:microsoft.com/office/officeart/2005/8/layout/default"/>
    <dgm:cxn modelId="{80C85763-CA3A-4481-BEC8-921EF04366C9}" type="presParOf" srcId="{74EF813A-2455-4F9A-A240-F90716AA9C4A}" destId="{E7A2A941-41B1-425F-BB74-B5D3D7163F3E}" srcOrd="4" destOrd="0" presId="urn:microsoft.com/office/officeart/2005/8/layout/default"/>
    <dgm:cxn modelId="{CE291ED8-5986-47FB-910C-5F8D21487792}" type="presParOf" srcId="{74EF813A-2455-4F9A-A240-F90716AA9C4A}" destId="{259E113E-3EB0-44BD-8942-6811BB52D84B}" srcOrd="5" destOrd="0" presId="urn:microsoft.com/office/officeart/2005/8/layout/default"/>
    <dgm:cxn modelId="{8589901F-BB24-4AE8-AD26-20213BE23EAC}" type="presParOf" srcId="{74EF813A-2455-4F9A-A240-F90716AA9C4A}" destId="{9FD9B626-0A88-4F53-BC61-6EDB29FC35B9}" srcOrd="6" destOrd="0" presId="urn:microsoft.com/office/officeart/2005/8/layout/default"/>
    <dgm:cxn modelId="{74698FC3-5B9C-4C17-8E9F-4E32542FF6A9}" type="presParOf" srcId="{74EF813A-2455-4F9A-A240-F90716AA9C4A}" destId="{61BD6B78-2F54-49BC-BB6D-821F08EDB31D}" srcOrd="7" destOrd="0" presId="urn:microsoft.com/office/officeart/2005/8/layout/default"/>
    <dgm:cxn modelId="{8046A095-B934-4B84-8E77-D01B209EFE52}" type="presParOf" srcId="{74EF813A-2455-4F9A-A240-F90716AA9C4A}" destId="{A42B5E4F-803B-4896-9DF5-0ADBB6DFB346}" srcOrd="8" destOrd="0" presId="urn:microsoft.com/office/officeart/2005/8/layout/default"/>
    <dgm:cxn modelId="{A1D8018B-EB9D-4BB0-8B98-D900C6C8223B}" type="presParOf" srcId="{74EF813A-2455-4F9A-A240-F90716AA9C4A}" destId="{2D86B4BE-445C-4072-88FD-EE49E82D07B2}" srcOrd="9" destOrd="0" presId="urn:microsoft.com/office/officeart/2005/8/layout/default"/>
    <dgm:cxn modelId="{50FD22F3-7CC8-41E0-84DE-862D423974B2}" type="presParOf" srcId="{74EF813A-2455-4F9A-A240-F90716AA9C4A}" destId="{A702147D-1FEC-406C-BD5B-DD6EAE9E6FA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3F751-54DC-47BF-AD26-8F78E7A774B4}">
      <dsp:nvSpPr>
        <dsp:cNvPr id="0" name=""/>
        <dsp:cNvSpPr/>
      </dsp:nvSpPr>
      <dsp:spPr>
        <a:xfrm>
          <a:off x="4829921" y="2267"/>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i="0" kern="1200" dirty="0" smtClean="0"/>
            <a:t>The Marching Seahawks</a:t>
          </a:r>
          <a:endParaRPr lang="en-US" sz="1200" b="0" i="0" kern="1200" dirty="0"/>
        </a:p>
      </dsp:txBody>
      <dsp:txXfrm>
        <a:off x="5002345" y="174691"/>
        <a:ext cx="832536" cy="832536"/>
      </dsp:txXfrm>
    </dsp:sp>
    <dsp:sp modelId="{C10183EF-66E9-4A83-9D49-56515DA6F8DB}">
      <dsp:nvSpPr>
        <dsp:cNvPr id="0" name=""/>
        <dsp:cNvSpPr/>
      </dsp:nvSpPr>
      <dsp:spPr>
        <a:xfrm rot="1542857">
          <a:off x="6050329" y="771683"/>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0" i="0" kern="1200"/>
        </a:p>
      </dsp:txBody>
      <dsp:txXfrm>
        <a:off x="6054968" y="830833"/>
        <a:ext cx="218587" cy="238421"/>
      </dsp:txXfrm>
    </dsp:sp>
    <dsp:sp modelId="{412B8D87-5B44-41D4-9883-8D7DEC1CFFD4}">
      <dsp:nvSpPr>
        <dsp:cNvPr id="0" name=""/>
        <dsp:cNvSpPr/>
      </dsp:nvSpPr>
      <dsp:spPr>
        <a:xfrm>
          <a:off x="6421545" y="768752"/>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i="0" kern="1200" dirty="0" smtClean="0"/>
            <a:t>Concert and Specialty Bands</a:t>
          </a:r>
          <a:endParaRPr lang="en-US" sz="1200" b="0" i="0" kern="1200" dirty="0"/>
        </a:p>
      </dsp:txBody>
      <dsp:txXfrm>
        <a:off x="6593969" y="941176"/>
        <a:ext cx="832536" cy="832536"/>
      </dsp:txXfrm>
    </dsp:sp>
    <dsp:sp modelId="{8216EFF3-92B0-4033-979A-71A48CC5FBFD}">
      <dsp:nvSpPr>
        <dsp:cNvPr id="0" name=""/>
        <dsp:cNvSpPr/>
      </dsp:nvSpPr>
      <dsp:spPr>
        <a:xfrm rot="4628571">
          <a:off x="7048686" y="2011283"/>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0" i="0" kern="1200"/>
        </a:p>
      </dsp:txBody>
      <dsp:txXfrm>
        <a:off x="7085103" y="2045090"/>
        <a:ext cx="218587" cy="238421"/>
      </dsp:txXfrm>
    </dsp:sp>
    <dsp:sp modelId="{F8CE2055-16C9-4C6A-84E0-CCA5B58FC4DC}">
      <dsp:nvSpPr>
        <dsp:cNvPr id="0" name=""/>
        <dsp:cNvSpPr/>
      </dsp:nvSpPr>
      <dsp:spPr>
        <a:xfrm>
          <a:off x="6814643" y="2491029"/>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i="0" kern="1200" dirty="0" smtClean="0"/>
            <a:t>Orchestra</a:t>
          </a:r>
          <a:endParaRPr lang="en-US" sz="1200" b="0" i="0" kern="1200" dirty="0"/>
        </a:p>
      </dsp:txBody>
      <dsp:txXfrm>
        <a:off x="6987067" y="2663453"/>
        <a:ext cx="832536" cy="832536"/>
      </dsp:txXfrm>
    </dsp:sp>
    <dsp:sp modelId="{0D690B0E-E5E1-4993-B53F-68C0D8B63E15}">
      <dsp:nvSpPr>
        <dsp:cNvPr id="0" name=""/>
        <dsp:cNvSpPr/>
      </dsp:nvSpPr>
      <dsp:spPr>
        <a:xfrm rot="7714286">
          <a:off x="6701993" y="3564707"/>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0" i="0" kern="1200"/>
        </a:p>
      </dsp:txBody>
      <dsp:txXfrm rot="10800000">
        <a:off x="6778037" y="3607559"/>
        <a:ext cx="218587" cy="238421"/>
      </dsp:txXfrm>
    </dsp:sp>
    <dsp:sp modelId="{7F861F10-90CA-4460-A57C-183B51BD34C0}">
      <dsp:nvSpPr>
        <dsp:cNvPr id="0" name=""/>
        <dsp:cNvSpPr/>
      </dsp:nvSpPr>
      <dsp:spPr>
        <a:xfrm>
          <a:off x="5713206" y="3872188"/>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i="0" kern="1200" dirty="0" smtClean="0"/>
            <a:t>Jazz Band</a:t>
          </a:r>
          <a:endParaRPr lang="en-US" sz="1200" b="0" i="0" kern="1200" dirty="0"/>
        </a:p>
      </dsp:txBody>
      <dsp:txXfrm>
        <a:off x="5885630" y="4044612"/>
        <a:ext cx="832536" cy="832536"/>
      </dsp:txXfrm>
    </dsp:sp>
    <dsp:sp modelId="{355E92F2-ACDA-44F1-8F9D-40A2BFAB406A}">
      <dsp:nvSpPr>
        <dsp:cNvPr id="0" name=""/>
        <dsp:cNvSpPr/>
      </dsp:nvSpPr>
      <dsp:spPr>
        <a:xfrm rot="10800000">
          <a:off x="5271317" y="4262197"/>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0" i="0" kern="1200"/>
        </a:p>
      </dsp:txBody>
      <dsp:txXfrm rot="10800000">
        <a:off x="5364997" y="4341670"/>
        <a:ext cx="218587" cy="238421"/>
      </dsp:txXfrm>
    </dsp:sp>
    <dsp:sp modelId="{723ADC7D-9D06-4696-9C7E-7BCC0A46AA59}">
      <dsp:nvSpPr>
        <dsp:cNvPr id="0" name=""/>
        <dsp:cNvSpPr/>
      </dsp:nvSpPr>
      <dsp:spPr>
        <a:xfrm>
          <a:off x="3946637" y="3872188"/>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i="0" kern="1200" dirty="0" smtClean="0"/>
            <a:t>Color Guard</a:t>
          </a:r>
          <a:endParaRPr lang="en-US" sz="1200" b="0" i="0" kern="1200" dirty="0"/>
        </a:p>
      </dsp:txBody>
      <dsp:txXfrm>
        <a:off x="4119061" y="4044612"/>
        <a:ext cx="832536" cy="832536"/>
      </dsp:txXfrm>
    </dsp:sp>
    <dsp:sp modelId="{B15ADC6C-DE83-446D-B63F-EA70AC287F71}">
      <dsp:nvSpPr>
        <dsp:cNvPr id="0" name=""/>
        <dsp:cNvSpPr/>
      </dsp:nvSpPr>
      <dsp:spPr>
        <a:xfrm rot="13885714">
          <a:off x="3833987" y="3578527"/>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0" i="0" kern="1200"/>
        </a:p>
      </dsp:txBody>
      <dsp:txXfrm rot="10800000">
        <a:off x="3910031" y="3694621"/>
        <a:ext cx="218587" cy="238421"/>
      </dsp:txXfrm>
    </dsp:sp>
    <dsp:sp modelId="{9398AD4C-C35B-43C9-83F6-DD9895B972B3}">
      <dsp:nvSpPr>
        <dsp:cNvPr id="0" name=""/>
        <dsp:cNvSpPr/>
      </dsp:nvSpPr>
      <dsp:spPr>
        <a:xfrm>
          <a:off x="2845199" y="2491029"/>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i="0" kern="1200" dirty="0" smtClean="0"/>
            <a:t>Chorus and Specialty Groups</a:t>
          </a:r>
          <a:endParaRPr lang="en-US" sz="1200" b="0" i="0" kern="1200" dirty="0"/>
        </a:p>
      </dsp:txBody>
      <dsp:txXfrm>
        <a:off x="3017623" y="2663453"/>
        <a:ext cx="832536" cy="832536"/>
      </dsp:txXfrm>
    </dsp:sp>
    <dsp:sp modelId="{E31DEB6E-40F6-49AB-9184-ACD523928BC8}">
      <dsp:nvSpPr>
        <dsp:cNvPr id="0" name=""/>
        <dsp:cNvSpPr/>
      </dsp:nvSpPr>
      <dsp:spPr>
        <a:xfrm rot="16971429">
          <a:off x="3472340" y="2028515"/>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0" i="0" kern="1200"/>
        </a:p>
      </dsp:txBody>
      <dsp:txXfrm>
        <a:off x="3508757" y="2153654"/>
        <a:ext cx="218587" cy="238421"/>
      </dsp:txXfrm>
    </dsp:sp>
    <dsp:sp modelId="{89B5D295-24A4-4AED-BBF8-3112ECCA528F}">
      <dsp:nvSpPr>
        <dsp:cNvPr id="0" name=""/>
        <dsp:cNvSpPr/>
      </dsp:nvSpPr>
      <dsp:spPr>
        <a:xfrm>
          <a:off x="3238298" y="768752"/>
          <a:ext cx="1177384" cy="1177384"/>
        </a:xfrm>
        <a:prstGeom prst="ellipse">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i="0" kern="1200" dirty="0" smtClean="0"/>
            <a:t>Tri-M</a:t>
          </a:r>
          <a:endParaRPr lang="en-US" sz="1200" b="0" i="0" kern="1200" dirty="0"/>
        </a:p>
      </dsp:txBody>
      <dsp:txXfrm>
        <a:off x="3410722" y="941176"/>
        <a:ext cx="832536" cy="832536"/>
      </dsp:txXfrm>
    </dsp:sp>
    <dsp:sp modelId="{48919DF0-8A6B-4CDA-BB33-6C098F6CD54A}">
      <dsp:nvSpPr>
        <dsp:cNvPr id="0" name=""/>
        <dsp:cNvSpPr/>
      </dsp:nvSpPr>
      <dsp:spPr>
        <a:xfrm rot="20057143">
          <a:off x="4458705" y="779352"/>
          <a:ext cx="312267" cy="397367"/>
        </a:xfrm>
        <a:prstGeom prst="rightArrow">
          <a:avLst>
            <a:gd name="adj1" fmla="val 60000"/>
            <a:gd name="adj2" fmla="val 50000"/>
          </a:avLst>
        </a:prstGeom>
        <a:gradFill rotWithShape="0">
          <a:gsLst>
            <a:gs pos="0">
              <a:schemeClr val="accent1">
                <a:tint val="60000"/>
                <a:hueOff val="0"/>
                <a:satOff val="0"/>
                <a:lumOff val="0"/>
                <a:alphaOff val="0"/>
                <a:tint val="98000"/>
                <a:hueMod val="94000"/>
                <a:satMod val="130000"/>
                <a:lumMod val="128000"/>
              </a:schemeClr>
            </a:gs>
            <a:gs pos="100000">
              <a:schemeClr val="accent1">
                <a:tint val="6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0" i="0" kern="1200"/>
        </a:p>
      </dsp:txBody>
      <dsp:txXfrm>
        <a:off x="4463344" y="879148"/>
        <a:ext cx="218587" cy="2384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6BD2B-CCE3-49F8-9A7D-B40340DC4924}">
      <dsp:nvSpPr>
        <dsp:cNvPr id="0" name=""/>
        <dsp:cNvSpPr/>
      </dsp:nvSpPr>
      <dsp:spPr>
        <a:xfrm>
          <a:off x="0"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Transportation of Students and Equipment to Events</a:t>
          </a:r>
          <a:endParaRPr lang="en-US" sz="3200" kern="1200" dirty="0"/>
        </a:p>
      </dsp:txBody>
      <dsp:txXfrm>
        <a:off x="0" y="148213"/>
        <a:ext cx="3507013" cy="2104208"/>
      </dsp:txXfrm>
    </dsp:sp>
    <dsp:sp modelId="{B90C65EA-E1CD-44A2-85C3-A232525C2757}">
      <dsp:nvSpPr>
        <dsp:cNvPr id="0" name=""/>
        <dsp:cNvSpPr/>
      </dsp:nvSpPr>
      <dsp:spPr>
        <a:xfrm>
          <a:off x="3857714"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Purchase, Repair, and Upkeep of Instruments</a:t>
          </a:r>
          <a:endParaRPr lang="en-US" sz="3200" kern="1200" dirty="0"/>
        </a:p>
      </dsp:txBody>
      <dsp:txXfrm>
        <a:off x="3857714" y="148213"/>
        <a:ext cx="3507013" cy="2104208"/>
      </dsp:txXfrm>
    </dsp:sp>
    <dsp:sp modelId="{6A4B22B0-B591-4D67-BCFB-0A91D0121B5E}">
      <dsp:nvSpPr>
        <dsp:cNvPr id="0" name=""/>
        <dsp:cNvSpPr/>
      </dsp:nvSpPr>
      <dsp:spPr>
        <a:xfrm>
          <a:off x="7715429"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Purchase, Repair and Cleaning of </a:t>
          </a:r>
          <a:r>
            <a:rPr lang="en-US" sz="3200" kern="1200" dirty="0" smtClean="0"/>
            <a:t>Marching </a:t>
          </a:r>
          <a:r>
            <a:rPr lang="en-US" sz="3200" kern="1200" dirty="0" smtClean="0"/>
            <a:t>Attire</a:t>
          </a:r>
          <a:endParaRPr lang="en-US" sz="3200" kern="1200" dirty="0"/>
        </a:p>
      </dsp:txBody>
      <dsp:txXfrm>
        <a:off x="7715429" y="148213"/>
        <a:ext cx="3507013" cy="2104208"/>
      </dsp:txXfrm>
    </dsp:sp>
    <dsp:sp modelId="{029F9400-D17F-4324-A7E4-E19AC6C8F7E9}">
      <dsp:nvSpPr>
        <dsp:cNvPr id="0" name=""/>
        <dsp:cNvSpPr/>
      </dsp:nvSpPr>
      <dsp:spPr>
        <a:xfrm>
          <a:off x="0"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Purchase and Upkeep of Color Guard Uniforms and Equipment</a:t>
          </a:r>
          <a:endParaRPr lang="en-US" sz="3200" kern="1200" dirty="0"/>
        </a:p>
      </dsp:txBody>
      <dsp:txXfrm>
        <a:off x="0" y="2603122"/>
        <a:ext cx="3507013" cy="2104208"/>
      </dsp:txXfrm>
    </dsp:sp>
    <dsp:sp modelId="{106C1DC8-68CC-4A91-B5BC-6CC1E09DF606}">
      <dsp:nvSpPr>
        <dsp:cNvPr id="0" name=""/>
        <dsp:cNvSpPr/>
      </dsp:nvSpPr>
      <dsp:spPr>
        <a:xfrm>
          <a:off x="3857714"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Payments to Marching Band Assistants</a:t>
          </a:r>
          <a:endParaRPr lang="en-US" sz="3200" kern="1200" dirty="0"/>
        </a:p>
      </dsp:txBody>
      <dsp:txXfrm>
        <a:off x="3857714" y="2603122"/>
        <a:ext cx="3507013" cy="2104208"/>
      </dsp:txXfrm>
    </dsp:sp>
    <dsp:sp modelId="{A2F02B75-4F83-4E47-8BFB-28792371B40F}">
      <dsp:nvSpPr>
        <dsp:cNvPr id="0" name=""/>
        <dsp:cNvSpPr/>
      </dsp:nvSpPr>
      <dsp:spPr>
        <a:xfrm>
          <a:off x="7715429"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Competition Entry Fees</a:t>
          </a:r>
          <a:endParaRPr lang="en-US" sz="3200" kern="1200" dirty="0"/>
        </a:p>
      </dsp:txBody>
      <dsp:txXfrm>
        <a:off x="7715429" y="2603122"/>
        <a:ext cx="3507013" cy="21042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497C68-2820-44FE-AD15-5C1DE21E69BF}">
      <dsp:nvSpPr>
        <dsp:cNvPr id="0" name=""/>
        <dsp:cNvSpPr/>
      </dsp:nvSpPr>
      <dsp:spPr>
        <a:xfrm>
          <a:off x="0"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Food Service</a:t>
          </a:r>
          <a:endParaRPr lang="en-US" sz="3300" kern="1200" dirty="0"/>
        </a:p>
      </dsp:txBody>
      <dsp:txXfrm>
        <a:off x="0" y="148213"/>
        <a:ext cx="3507013" cy="2104208"/>
      </dsp:txXfrm>
    </dsp:sp>
    <dsp:sp modelId="{006E25C1-7D06-449E-892C-0292F9C9AEC0}">
      <dsp:nvSpPr>
        <dsp:cNvPr id="0" name=""/>
        <dsp:cNvSpPr/>
      </dsp:nvSpPr>
      <dsp:spPr>
        <a:xfrm>
          <a:off x="3857714"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Scary Strings Transportation</a:t>
          </a:r>
          <a:endParaRPr lang="en-US" sz="3300" kern="1200" dirty="0"/>
        </a:p>
      </dsp:txBody>
      <dsp:txXfrm>
        <a:off x="3857714" y="148213"/>
        <a:ext cx="3507013" cy="2104208"/>
      </dsp:txXfrm>
    </dsp:sp>
    <dsp:sp modelId="{E7A2A941-41B1-425F-BB74-B5D3D7163F3E}">
      <dsp:nvSpPr>
        <dsp:cNvPr id="0" name=""/>
        <dsp:cNvSpPr/>
      </dsp:nvSpPr>
      <dsp:spPr>
        <a:xfrm>
          <a:off x="7715429" y="148213"/>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Hospitality for Guest Conductors and Clinicians</a:t>
          </a:r>
          <a:endParaRPr lang="en-US" sz="3300" kern="1200" dirty="0"/>
        </a:p>
      </dsp:txBody>
      <dsp:txXfrm>
        <a:off x="7715429" y="148213"/>
        <a:ext cx="3507013" cy="2104208"/>
      </dsp:txXfrm>
    </dsp:sp>
    <dsp:sp modelId="{9FD9B626-0A88-4F53-BC61-6EDB29FC35B9}">
      <dsp:nvSpPr>
        <dsp:cNvPr id="0" name=""/>
        <dsp:cNvSpPr/>
      </dsp:nvSpPr>
      <dsp:spPr>
        <a:xfrm>
          <a:off x="0"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Senior Recognition</a:t>
          </a:r>
          <a:endParaRPr lang="en-US" sz="3300" kern="1200" dirty="0"/>
        </a:p>
      </dsp:txBody>
      <dsp:txXfrm>
        <a:off x="0" y="2603122"/>
        <a:ext cx="3507013" cy="2104208"/>
      </dsp:txXfrm>
    </dsp:sp>
    <dsp:sp modelId="{A42B5E4F-803B-4896-9DF5-0ADBB6DFB346}">
      <dsp:nvSpPr>
        <dsp:cNvPr id="0" name=""/>
        <dsp:cNvSpPr/>
      </dsp:nvSpPr>
      <dsp:spPr>
        <a:xfrm>
          <a:off x="3857714"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Chaperoning</a:t>
          </a:r>
          <a:endParaRPr lang="en-US" sz="3300" kern="1200" dirty="0"/>
        </a:p>
      </dsp:txBody>
      <dsp:txXfrm>
        <a:off x="3857714" y="2603122"/>
        <a:ext cx="3507013" cy="2104208"/>
      </dsp:txXfrm>
    </dsp:sp>
    <dsp:sp modelId="{A702147D-1FEC-406C-BD5B-DD6EAE9E6FA4}">
      <dsp:nvSpPr>
        <dsp:cNvPr id="0" name=""/>
        <dsp:cNvSpPr/>
      </dsp:nvSpPr>
      <dsp:spPr>
        <a:xfrm>
          <a:off x="7715429" y="2603122"/>
          <a:ext cx="3507013" cy="2104208"/>
        </a:xfrm>
        <a:prstGeom prst="rect">
          <a:avLst/>
        </a:prstGeom>
        <a:gradFill rotWithShape="0">
          <a:gsLst>
            <a:gs pos="0">
              <a:schemeClr val="accent1">
                <a:hueOff val="0"/>
                <a:satOff val="0"/>
                <a:lumOff val="0"/>
                <a:alphaOff val="0"/>
                <a:tint val="98000"/>
                <a:hueMod val="94000"/>
                <a:satMod val="130000"/>
                <a:lumMod val="12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Marching Band Show Props</a:t>
          </a:r>
          <a:endParaRPr lang="en-US" sz="3300" kern="1200" dirty="0"/>
        </a:p>
      </dsp:txBody>
      <dsp:txXfrm>
        <a:off x="7715429" y="2603122"/>
        <a:ext cx="3507013" cy="210420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2827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1A470E94-EA4D-4B69-85C4-69C88778F3D4}" type="datetimeFigureOut">
              <a:rPr lang="en-US" smtClean="0"/>
              <a:t>8/14/2018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71827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489914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48984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3127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04284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907815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169820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4178021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70E94-EA4D-4B69-85C4-69C88778F3D4}"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684924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70E94-EA4D-4B69-85C4-69C88778F3D4}" type="datetimeFigureOut">
              <a:rPr lang="en-US" smtClean="0"/>
              <a:t>8/14/2018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828966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470E94-EA4D-4B69-85C4-69C88778F3D4}"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26262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470E94-EA4D-4B69-85C4-69C88778F3D4}" type="datetimeFigureOut">
              <a:rPr lang="en-US" smtClean="0"/>
              <a:t>8/14/2018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00441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470E94-EA4D-4B69-85C4-69C88778F3D4}" type="datetimeFigureOut">
              <a:rPr lang="en-US" smtClean="0"/>
              <a:t>8/14/2018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363138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70E94-EA4D-4B69-85C4-69C88778F3D4}" type="datetimeFigureOut">
              <a:rPr lang="en-US" smtClean="0"/>
              <a:t>8/14/2018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1073449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A470E94-EA4D-4B69-85C4-69C88778F3D4}"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261735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A470E94-EA4D-4B69-85C4-69C88778F3D4}" type="datetimeFigureOut">
              <a:rPr lang="en-US" smtClean="0"/>
              <a:t>8/14/2018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9E833-3201-4593-B8C5-626F4DC497F5}" type="slidenum">
              <a:rPr lang="en-US" smtClean="0"/>
              <a:t>‹#›</a:t>
            </a:fld>
            <a:endParaRPr lang="en-US"/>
          </a:p>
        </p:txBody>
      </p:sp>
    </p:spTree>
    <p:extLst>
      <p:ext uri="{BB962C8B-B14F-4D97-AF65-F5344CB8AC3E}">
        <p14:creationId xmlns:p14="http://schemas.microsoft.com/office/powerpoint/2010/main" val="677082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A470E94-EA4D-4B69-85C4-69C88778F3D4}" type="datetimeFigureOut">
              <a:rPr lang="en-US" smtClean="0"/>
              <a:t>8/14/2018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3D9E833-3201-4593-B8C5-626F4DC497F5}" type="slidenum">
              <a:rPr lang="en-US" smtClean="0"/>
              <a:t>‹#›</a:t>
            </a:fld>
            <a:endParaRPr lang="en-US"/>
          </a:p>
        </p:txBody>
      </p:sp>
    </p:spTree>
    <p:extLst>
      <p:ext uri="{BB962C8B-B14F-4D97-AF65-F5344CB8AC3E}">
        <p14:creationId xmlns:p14="http://schemas.microsoft.com/office/powerpoint/2010/main" val="12879623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21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84212" y="2869660"/>
            <a:ext cx="8534400" cy="3124739"/>
          </a:xfrm>
        </p:spPr>
        <p:txBody>
          <a:bodyPr>
            <a:normAutofit fontScale="90000"/>
          </a:bodyPr>
          <a:lstStyle/>
          <a:p>
            <a:r>
              <a:rPr lang="en-US" sz="6700" dirty="0"/>
              <a:t>Welcome to </a:t>
            </a:r>
            <a:r>
              <a:rPr lang="en-US" sz="6700" dirty="0" smtClean="0"/>
              <a:t>The</a:t>
            </a:r>
            <a:br>
              <a:rPr lang="en-US" sz="6700" dirty="0" smtClean="0"/>
            </a:br>
            <a:r>
              <a:rPr lang="en-US" sz="6700" dirty="0" smtClean="0"/>
              <a:t>South </a:t>
            </a:r>
            <a:r>
              <a:rPr lang="en-US" sz="6700" dirty="0"/>
              <a:t>River Music Boosters</a:t>
            </a:r>
            <a:r>
              <a:rPr lang="en-US" dirty="0"/>
              <a:t/>
            </a:r>
            <a:br>
              <a:rPr lang="en-US" dirty="0"/>
            </a:br>
            <a:endParaRPr lang="en-US" dirty="0"/>
          </a:p>
        </p:txBody>
      </p:sp>
    </p:spTree>
    <p:extLst>
      <p:ext uri="{BB962C8B-B14F-4D97-AF65-F5344CB8AC3E}">
        <p14:creationId xmlns:p14="http://schemas.microsoft.com/office/powerpoint/2010/main" val="49882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2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32" y="0"/>
            <a:ext cx="11592095" cy="1252249"/>
          </a:xfrm>
        </p:spPr>
        <p:txBody>
          <a:bodyPr>
            <a:normAutofit/>
          </a:bodyPr>
          <a:lstStyle/>
          <a:p>
            <a:r>
              <a:rPr lang="en-US" sz="4000" b="1" cap="none" dirty="0" smtClean="0">
                <a:solidFill>
                  <a:prstClr val="white"/>
                </a:solidFill>
              </a:rPr>
              <a:t>Other Fundraisers throughout the school year</a:t>
            </a:r>
            <a:endParaRPr lang="en-US" sz="4400" b="1" cap="none" dirty="0"/>
          </a:p>
        </p:txBody>
      </p:sp>
      <p:sp>
        <p:nvSpPr>
          <p:cNvPr id="3" name="Content Placeholder 2"/>
          <p:cNvSpPr>
            <a:spLocks noGrp="1"/>
          </p:cNvSpPr>
          <p:nvPr>
            <p:ph idx="1"/>
          </p:nvPr>
        </p:nvSpPr>
        <p:spPr>
          <a:xfrm>
            <a:off x="176734" y="1125415"/>
            <a:ext cx="11848289" cy="5598941"/>
          </a:xfrm>
        </p:spPr>
        <p:txBody>
          <a:bodyPr anchor="t">
            <a:normAutofit fontScale="92500" lnSpcReduction="20000"/>
          </a:bodyPr>
          <a:lstStyle/>
          <a:p>
            <a:r>
              <a:rPr lang="en-US" sz="2800" dirty="0" smtClean="0"/>
              <a:t>Restaurant </a:t>
            </a:r>
            <a:r>
              <a:rPr lang="en-US" sz="2800" dirty="0" smtClean="0"/>
              <a:t>Family Nights are </a:t>
            </a:r>
            <a:r>
              <a:rPr lang="en-US" sz="2800" dirty="0" smtClean="0"/>
              <a:t>scheduled monthly throughout the year where a portion of the evening’s sales are donated to the South River Music Program  </a:t>
            </a:r>
            <a:r>
              <a:rPr lang="en-US" sz="2800" dirty="0" smtClean="0"/>
              <a:t>Please come out and support the band!</a:t>
            </a:r>
          </a:p>
          <a:p>
            <a:pPr lvl="1"/>
            <a:r>
              <a:rPr lang="en-US" sz="2600" dirty="0" smtClean="0"/>
              <a:t>Greene Turtle, All-American Steakhouse, </a:t>
            </a:r>
            <a:r>
              <a:rPr lang="en-US" sz="2600" dirty="0" smtClean="0"/>
              <a:t>Chipotle, Killarney House, Panera, </a:t>
            </a:r>
            <a:r>
              <a:rPr lang="en-US" sz="2600" dirty="0" err="1" smtClean="0"/>
              <a:t>Ledos</a:t>
            </a:r>
            <a:r>
              <a:rPr lang="en-US" sz="2600" dirty="0" smtClean="0"/>
              <a:t>, Chick-Fil-A, etc.</a:t>
            </a:r>
          </a:p>
          <a:p>
            <a:pPr lvl="1"/>
            <a:r>
              <a:rPr lang="en-US" sz="2600" dirty="0" err="1" smtClean="0"/>
              <a:t>Applebees</a:t>
            </a:r>
            <a:r>
              <a:rPr lang="en-US" sz="2600" dirty="0" smtClean="0"/>
              <a:t> Pancake fundraiser</a:t>
            </a:r>
            <a:endParaRPr lang="en-US" sz="2600" dirty="0" smtClean="0"/>
          </a:p>
          <a:p>
            <a:r>
              <a:rPr lang="en-US" sz="2800" dirty="0" smtClean="0"/>
              <a:t>Amazon Smile </a:t>
            </a:r>
          </a:p>
          <a:p>
            <a:pPr lvl="1"/>
            <a:r>
              <a:rPr lang="en-US" sz="2600" dirty="0" smtClean="0"/>
              <a:t>All of your standard Amazon shopping, including Prime benefits, at the normal prices but South River Music also receives a donation</a:t>
            </a:r>
          </a:p>
          <a:p>
            <a:r>
              <a:rPr lang="en-US" sz="2800" dirty="0" err="1" smtClean="0"/>
              <a:t>Benevity</a:t>
            </a:r>
            <a:endParaRPr lang="en-US" sz="2800" dirty="0" smtClean="0"/>
          </a:p>
          <a:p>
            <a:pPr lvl="1"/>
            <a:r>
              <a:rPr lang="en-US" sz="2600" dirty="0" smtClean="0"/>
              <a:t>Connects our cause to corporate and foundation giving and matching</a:t>
            </a:r>
          </a:p>
          <a:p>
            <a:r>
              <a:rPr lang="en-US" sz="2800" dirty="0" err="1" smtClean="0"/>
              <a:t>eScrip</a:t>
            </a:r>
            <a:r>
              <a:rPr lang="en-US" sz="2800" dirty="0" smtClean="0"/>
              <a:t> and </a:t>
            </a:r>
            <a:r>
              <a:rPr lang="en-US" sz="2800" dirty="0" err="1" smtClean="0"/>
              <a:t>iGive</a:t>
            </a:r>
            <a:endParaRPr lang="en-US" sz="2800" dirty="0" smtClean="0"/>
          </a:p>
          <a:p>
            <a:pPr lvl="1"/>
            <a:r>
              <a:rPr lang="en-US" sz="2600" dirty="0" smtClean="0"/>
              <a:t>Online stores which donate back to South River Music</a:t>
            </a:r>
            <a:endParaRPr lang="en-US" sz="2600" dirty="0" smtClean="0"/>
          </a:p>
        </p:txBody>
      </p:sp>
    </p:spTree>
    <p:extLst>
      <p:ext uri="{BB962C8B-B14F-4D97-AF65-F5344CB8AC3E}">
        <p14:creationId xmlns:p14="http://schemas.microsoft.com/office/powerpoint/2010/main" val="3107685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62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32" y="0"/>
            <a:ext cx="11592095" cy="1252249"/>
          </a:xfrm>
        </p:spPr>
        <p:txBody>
          <a:bodyPr>
            <a:normAutofit/>
          </a:bodyPr>
          <a:lstStyle/>
          <a:p>
            <a:r>
              <a:rPr lang="en-US" sz="4000" b="1" cap="none" dirty="0" smtClean="0">
                <a:solidFill>
                  <a:prstClr val="white"/>
                </a:solidFill>
              </a:rPr>
              <a:t>Other Fundraisers throughout the school year</a:t>
            </a:r>
            <a:endParaRPr lang="en-US" sz="4400" b="1" cap="none" dirty="0"/>
          </a:p>
        </p:txBody>
      </p:sp>
      <p:sp>
        <p:nvSpPr>
          <p:cNvPr id="3" name="Content Placeholder 2"/>
          <p:cNvSpPr>
            <a:spLocks noGrp="1"/>
          </p:cNvSpPr>
          <p:nvPr>
            <p:ph idx="1"/>
          </p:nvPr>
        </p:nvSpPr>
        <p:spPr>
          <a:xfrm>
            <a:off x="176734" y="1125415"/>
            <a:ext cx="11848289" cy="5598941"/>
          </a:xfrm>
        </p:spPr>
        <p:txBody>
          <a:bodyPr anchor="t">
            <a:normAutofit/>
          </a:bodyPr>
          <a:lstStyle/>
          <a:p>
            <a:r>
              <a:rPr lang="en-US" sz="2800" dirty="0" smtClean="0"/>
              <a:t>Feeder concert bake sale</a:t>
            </a:r>
          </a:p>
          <a:p>
            <a:r>
              <a:rPr lang="en-US" sz="2800" dirty="0" smtClean="0"/>
              <a:t>“Dinner and a Show” event at the Spring Concert</a:t>
            </a:r>
          </a:p>
          <a:p>
            <a:r>
              <a:rPr lang="en-US" sz="2800" dirty="0" smtClean="0"/>
              <a:t>Donations collected for South River concert tickets</a:t>
            </a:r>
          </a:p>
          <a:p>
            <a:r>
              <a:rPr lang="en-US" sz="2800" dirty="0" smtClean="0"/>
              <a:t>Food and button sales at the Destination Imagination Regional Tournament held each Spring at South River HS</a:t>
            </a:r>
          </a:p>
          <a:p>
            <a:r>
              <a:rPr lang="en-US" sz="2800" dirty="0" smtClean="0"/>
              <a:t>1</a:t>
            </a:r>
            <a:r>
              <a:rPr lang="en-US" sz="2800" baseline="30000" dirty="0" smtClean="0"/>
              <a:t>st</a:t>
            </a:r>
            <a:r>
              <a:rPr lang="en-US" sz="2800" dirty="0" smtClean="0"/>
              <a:t> Annual South River Music Golf tournament</a:t>
            </a:r>
          </a:p>
          <a:p>
            <a:pPr marL="0" indent="0">
              <a:buNone/>
            </a:pPr>
            <a:endParaRPr lang="en-US" sz="2800" dirty="0"/>
          </a:p>
          <a:p>
            <a:pPr marL="0" indent="0" algn="ctr">
              <a:buNone/>
            </a:pPr>
            <a:r>
              <a:rPr lang="en-US" sz="3200" i="1" dirty="0" smtClean="0">
                <a:solidFill>
                  <a:schemeClr val="tx1"/>
                </a:solidFill>
              </a:rPr>
              <a:t>We would love to hear any ideas you have!</a:t>
            </a:r>
            <a:endParaRPr lang="en-US" sz="3200" i="1" dirty="0" smtClean="0">
              <a:solidFill>
                <a:schemeClr val="tx1"/>
              </a:solidFill>
            </a:endParaRPr>
          </a:p>
        </p:txBody>
      </p:sp>
    </p:spTree>
    <p:extLst>
      <p:ext uri="{BB962C8B-B14F-4D97-AF65-F5344CB8AC3E}">
        <p14:creationId xmlns:p14="http://schemas.microsoft.com/office/powerpoint/2010/main" val="4226127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62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32" y="0"/>
            <a:ext cx="11592095" cy="1252249"/>
          </a:xfrm>
        </p:spPr>
        <p:txBody>
          <a:bodyPr>
            <a:normAutofit/>
          </a:bodyPr>
          <a:lstStyle/>
          <a:p>
            <a:r>
              <a:rPr lang="en-US" sz="4000" b="1" cap="none" dirty="0" smtClean="0">
                <a:solidFill>
                  <a:prstClr val="white"/>
                </a:solidFill>
              </a:rPr>
              <a:t>Student Account Fundraisers</a:t>
            </a:r>
            <a:endParaRPr lang="en-US" sz="4400" b="1" cap="none" dirty="0"/>
          </a:p>
        </p:txBody>
      </p:sp>
      <p:sp>
        <p:nvSpPr>
          <p:cNvPr id="3" name="Content Placeholder 2"/>
          <p:cNvSpPr>
            <a:spLocks noGrp="1"/>
          </p:cNvSpPr>
          <p:nvPr>
            <p:ph idx="1"/>
          </p:nvPr>
        </p:nvSpPr>
        <p:spPr>
          <a:xfrm>
            <a:off x="176734" y="1125415"/>
            <a:ext cx="11848289" cy="5598941"/>
          </a:xfrm>
        </p:spPr>
        <p:txBody>
          <a:bodyPr anchor="t">
            <a:normAutofit/>
          </a:bodyPr>
          <a:lstStyle/>
          <a:p>
            <a:r>
              <a:rPr lang="en-US" sz="2800" dirty="0" smtClean="0"/>
              <a:t>In addition to fundraisers for the Boosters general fund, some individual fundraisers will be held for student accounts</a:t>
            </a:r>
          </a:p>
          <a:p>
            <a:pPr lvl="1"/>
            <a:r>
              <a:rPr lang="en-US" sz="2600" dirty="0" smtClean="0"/>
              <a:t>Funds raised are applied to a student’s individual account</a:t>
            </a:r>
          </a:p>
          <a:p>
            <a:pPr lvl="1"/>
            <a:r>
              <a:rPr lang="en-US" sz="2600" dirty="0" smtClean="0"/>
              <a:t>Can be used for activities fees, Spring trip, field trips, etc.</a:t>
            </a:r>
          </a:p>
          <a:p>
            <a:r>
              <a:rPr lang="en-US" sz="2800" dirty="0"/>
              <a:t>I</a:t>
            </a:r>
            <a:r>
              <a:rPr lang="en-US" sz="2800" dirty="0" smtClean="0"/>
              <a:t>ndividual fundraisers planned this year</a:t>
            </a:r>
          </a:p>
          <a:p>
            <a:pPr lvl="1"/>
            <a:r>
              <a:rPr lang="en-US" sz="2600" dirty="0" smtClean="0"/>
              <a:t>Yankee Candle</a:t>
            </a:r>
          </a:p>
          <a:p>
            <a:pPr lvl="1"/>
            <a:r>
              <a:rPr lang="en-US" sz="2600" dirty="0" smtClean="0"/>
              <a:t>Claire’s Gourmet</a:t>
            </a:r>
          </a:p>
          <a:p>
            <a:pPr lvl="1"/>
            <a:r>
              <a:rPr lang="en-US" sz="2600" dirty="0" smtClean="0"/>
              <a:t>Mixed Bags</a:t>
            </a:r>
          </a:p>
          <a:p>
            <a:pPr marL="0" indent="0" algn="ctr">
              <a:buNone/>
            </a:pPr>
            <a:r>
              <a:rPr lang="en-US" sz="3200" i="1" dirty="0" smtClean="0">
                <a:solidFill>
                  <a:schemeClr val="tx1"/>
                </a:solidFill>
              </a:rPr>
              <a:t>We would love to hear any ideas you have!</a:t>
            </a:r>
            <a:endParaRPr lang="en-US" sz="3200" i="1" dirty="0" smtClean="0">
              <a:solidFill>
                <a:schemeClr val="tx1"/>
              </a:solidFill>
            </a:endParaRPr>
          </a:p>
        </p:txBody>
      </p:sp>
    </p:spTree>
    <p:extLst>
      <p:ext uri="{BB962C8B-B14F-4D97-AF65-F5344CB8AC3E}">
        <p14:creationId xmlns:p14="http://schemas.microsoft.com/office/powerpoint/2010/main" val="542312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62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32" y="0"/>
            <a:ext cx="11592095" cy="891261"/>
          </a:xfrm>
        </p:spPr>
        <p:txBody>
          <a:bodyPr>
            <a:normAutofit/>
          </a:bodyPr>
          <a:lstStyle/>
          <a:p>
            <a:r>
              <a:rPr lang="en-US" sz="4000" b="1" cap="none" dirty="0" smtClean="0">
                <a:solidFill>
                  <a:prstClr val="white"/>
                </a:solidFill>
              </a:rPr>
              <a:t>Student Activity Fees</a:t>
            </a:r>
            <a:endParaRPr lang="en-US" sz="4400" b="1" cap="none" dirty="0"/>
          </a:p>
        </p:txBody>
      </p:sp>
      <p:sp>
        <p:nvSpPr>
          <p:cNvPr id="3" name="Content Placeholder 2"/>
          <p:cNvSpPr>
            <a:spLocks noGrp="1"/>
          </p:cNvSpPr>
          <p:nvPr>
            <p:ph idx="1"/>
          </p:nvPr>
        </p:nvSpPr>
        <p:spPr>
          <a:xfrm>
            <a:off x="1526250" y="873263"/>
            <a:ext cx="4404993" cy="3582508"/>
          </a:xfrm>
          <a:ln>
            <a:solidFill>
              <a:schemeClr val="tx1"/>
            </a:solidFill>
          </a:ln>
        </p:spPr>
        <p:txBody>
          <a:bodyPr tIns="91440" anchor="t">
            <a:normAutofit fontScale="62500" lnSpcReduction="20000"/>
          </a:bodyPr>
          <a:lstStyle/>
          <a:p>
            <a:pPr marL="0" indent="0" algn="ctr">
              <a:buNone/>
            </a:pPr>
            <a:r>
              <a:rPr lang="en-US" sz="2800" dirty="0" smtClean="0"/>
              <a:t>Fall Fees</a:t>
            </a:r>
          </a:p>
          <a:p>
            <a:pPr marL="0" indent="0">
              <a:buNone/>
            </a:pPr>
            <a:r>
              <a:rPr lang="en-US" sz="2800" dirty="0" smtClean="0"/>
              <a:t>$100 Field Show fee</a:t>
            </a:r>
          </a:p>
          <a:p>
            <a:pPr marL="0" indent="0">
              <a:buNone/>
            </a:pPr>
            <a:r>
              <a:rPr lang="en-US" sz="2800" dirty="0" smtClean="0"/>
              <a:t>$125 Band Fall fee</a:t>
            </a:r>
          </a:p>
          <a:p>
            <a:pPr marL="0" indent="0">
              <a:buNone/>
            </a:pPr>
            <a:r>
              <a:rPr lang="en-US" sz="2800" dirty="0" smtClean="0"/>
              <a:t>$125 Color Guard</a:t>
            </a:r>
          </a:p>
          <a:p>
            <a:pPr marL="0" indent="0">
              <a:buNone/>
            </a:pPr>
            <a:r>
              <a:rPr lang="en-US" sz="2800" dirty="0" smtClean="0"/>
              <a:t>$100 Orchestra</a:t>
            </a:r>
          </a:p>
          <a:p>
            <a:pPr marL="0" indent="0">
              <a:buNone/>
            </a:pPr>
            <a:r>
              <a:rPr lang="en-US" sz="2800" dirty="0" smtClean="0"/>
              <a:t>$75 Jazz Band alone</a:t>
            </a:r>
          </a:p>
          <a:p>
            <a:pPr marL="0" indent="0">
              <a:buNone/>
            </a:pPr>
            <a:r>
              <a:rPr lang="en-US" sz="2800" dirty="0" smtClean="0"/>
              <a:t>$25 Jazz Band as additional group</a:t>
            </a:r>
          </a:p>
          <a:p>
            <a:pPr marL="0" indent="0">
              <a:buNone/>
            </a:pPr>
            <a:r>
              <a:rPr lang="en-US" sz="2800" dirty="0" smtClean="0"/>
              <a:t>$25 Chorus first group</a:t>
            </a:r>
          </a:p>
          <a:p>
            <a:pPr marL="0" indent="0">
              <a:buNone/>
            </a:pPr>
            <a:r>
              <a:rPr lang="en-US" sz="2800" dirty="0" smtClean="0"/>
              <a:t>$15 Chorus additional groups</a:t>
            </a:r>
          </a:p>
          <a:p>
            <a:pPr marL="0" indent="0">
              <a:buNone/>
            </a:pPr>
            <a:r>
              <a:rPr lang="en-US" sz="2800" dirty="0" smtClean="0"/>
              <a:t>$60 Instrument loan fee</a:t>
            </a:r>
          </a:p>
        </p:txBody>
      </p:sp>
      <p:sp>
        <p:nvSpPr>
          <p:cNvPr id="4" name="Content Placeholder 2"/>
          <p:cNvSpPr txBox="1">
            <a:spLocks/>
          </p:cNvSpPr>
          <p:nvPr/>
        </p:nvSpPr>
        <p:spPr>
          <a:xfrm>
            <a:off x="6711588" y="879427"/>
            <a:ext cx="4404993" cy="3582508"/>
          </a:xfrm>
          <a:prstGeom prst="rect">
            <a:avLst/>
          </a:prstGeom>
          <a:ln>
            <a:solidFill>
              <a:schemeClr val="tx1"/>
            </a:solidFill>
          </a:ln>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buFont typeface="Wingdings 3" panose="05040102010807070707" pitchFamily="18" charset="2"/>
              <a:buNone/>
            </a:pPr>
            <a:r>
              <a:rPr lang="en-US" sz="1800" dirty="0" smtClean="0"/>
              <a:t>Spring Fees</a:t>
            </a:r>
          </a:p>
          <a:p>
            <a:pPr marL="0" indent="0">
              <a:buFont typeface="Wingdings 3" panose="05040102010807070707" pitchFamily="18" charset="2"/>
              <a:buNone/>
            </a:pPr>
            <a:r>
              <a:rPr lang="en-US" sz="1800" dirty="0" smtClean="0"/>
              <a:t>$75 Band Spring fee</a:t>
            </a:r>
          </a:p>
          <a:p>
            <a:pPr marL="0" indent="0">
              <a:buFont typeface="Wingdings 3" panose="05040102010807070707" pitchFamily="18" charset="2"/>
              <a:buNone/>
            </a:pPr>
            <a:r>
              <a:rPr lang="en-US" sz="1800" dirty="0" smtClean="0"/>
              <a:t>$75 Orchestra Spring fee</a:t>
            </a:r>
          </a:p>
          <a:p>
            <a:pPr marL="0" indent="0">
              <a:buFont typeface="Wingdings 3" panose="05040102010807070707" pitchFamily="18" charset="2"/>
              <a:buNone/>
            </a:pPr>
            <a:r>
              <a:rPr lang="en-US" sz="1800" dirty="0" smtClean="0"/>
              <a:t>$75 Jazz Band alone</a:t>
            </a:r>
          </a:p>
          <a:p>
            <a:pPr marL="0" indent="0">
              <a:buFont typeface="Wingdings 3" panose="05040102010807070707" pitchFamily="18" charset="2"/>
              <a:buNone/>
            </a:pPr>
            <a:r>
              <a:rPr lang="en-US" sz="1800" dirty="0" smtClean="0"/>
              <a:t>$25 Jazz Band as additional group</a:t>
            </a:r>
          </a:p>
          <a:p>
            <a:pPr marL="0" indent="0">
              <a:buFont typeface="Wingdings 3" panose="05040102010807070707" pitchFamily="18" charset="2"/>
              <a:buNone/>
            </a:pPr>
            <a:r>
              <a:rPr lang="en-US" sz="1800" dirty="0" smtClean="0"/>
              <a:t>$25 Chorus first group</a:t>
            </a:r>
          </a:p>
          <a:p>
            <a:pPr marL="0" indent="0">
              <a:buFont typeface="Wingdings 3" panose="05040102010807070707" pitchFamily="18" charset="2"/>
              <a:buNone/>
            </a:pPr>
            <a:r>
              <a:rPr lang="en-US" sz="1800" dirty="0" smtClean="0"/>
              <a:t>$15 Chorus additional groups</a:t>
            </a:r>
          </a:p>
        </p:txBody>
      </p:sp>
      <p:sp>
        <p:nvSpPr>
          <p:cNvPr id="5" name="Content Placeholder 2"/>
          <p:cNvSpPr txBox="1">
            <a:spLocks/>
          </p:cNvSpPr>
          <p:nvPr/>
        </p:nvSpPr>
        <p:spPr>
          <a:xfrm>
            <a:off x="2248382" y="4721561"/>
            <a:ext cx="8057153" cy="1952368"/>
          </a:xfrm>
          <a:prstGeom prst="rect">
            <a:avLst/>
          </a:prstGeom>
          <a:ln>
            <a:solidFill>
              <a:schemeClr val="tx1"/>
            </a:solidFill>
          </a:ln>
        </p:spPr>
        <p:txBody>
          <a:bodyPr vert="horz" lIns="91440" tIns="91440" rIns="91440" bIns="45720" rtlCol="0" anchor="t">
            <a:normAutofit lnSpcReduction="1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lgn="ctr">
              <a:buFont typeface="Wingdings 3" panose="05040102010807070707" pitchFamily="18" charset="2"/>
              <a:buNone/>
            </a:pPr>
            <a:r>
              <a:rPr lang="en-US" sz="1800" dirty="0" smtClean="0"/>
              <a:t>Uniform Fees</a:t>
            </a:r>
          </a:p>
          <a:p>
            <a:pPr marL="0" indent="0">
              <a:buNone/>
            </a:pPr>
            <a:r>
              <a:rPr lang="en-US" sz="1800" dirty="0" smtClean="0"/>
              <a:t>$50 Marching Band Uniform fee		$</a:t>
            </a:r>
            <a:r>
              <a:rPr lang="en-US" sz="1800" dirty="0"/>
              <a:t>65 Band/orchestra concert </a:t>
            </a:r>
            <a:r>
              <a:rPr lang="en-US" sz="1800" dirty="0" smtClean="0"/>
              <a:t>dress</a:t>
            </a:r>
          </a:p>
          <a:p>
            <a:pPr marL="0" indent="0">
              <a:buNone/>
            </a:pPr>
            <a:r>
              <a:rPr lang="en-US" sz="1800" dirty="0" smtClean="0"/>
              <a:t>$50 Color Guard Uniform fee			</a:t>
            </a:r>
            <a:r>
              <a:rPr lang="en-US" sz="1800" dirty="0"/>
              <a:t>$30 Band/orchestra </a:t>
            </a:r>
            <a:r>
              <a:rPr lang="en-US" sz="1800" dirty="0" smtClean="0"/>
              <a:t>vest</a:t>
            </a:r>
          </a:p>
          <a:p>
            <a:pPr marL="0" indent="0">
              <a:buNone/>
            </a:pPr>
            <a:r>
              <a:rPr lang="en-US" sz="1800" dirty="0" smtClean="0"/>
              <a:t>$34  Marching band shoes			$</a:t>
            </a:r>
            <a:r>
              <a:rPr lang="en-US" sz="1800" dirty="0"/>
              <a:t>TBD Chorus </a:t>
            </a:r>
            <a:r>
              <a:rPr lang="en-US" sz="1800" dirty="0" smtClean="0"/>
              <a:t>dress</a:t>
            </a:r>
          </a:p>
          <a:p>
            <a:pPr marL="0" indent="0">
              <a:buFont typeface="Wingdings 3" panose="05040102010807070707" pitchFamily="18" charset="2"/>
              <a:buNone/>
            </a:pPr>
            <a:r>
              <a:rPr lang="en-US" sz="1800" dirty="0" smtClean="0"/>
              <a:t>									$TBD Chorus vest, pants, shirt</a:t>
            </a:r>
            <a:endParaRPr lang="en-US" sz="1800" dirty="0" smtClean="0"/>
          </a:p>
        </p:txBody>
      </p:sp>
    </p:spTree>
    <p:extLst>
      <p:ext uri="{BB962C8B-B14F-4D97-AF65-F5344CB8AC3E}">
        <p14:creationId xmlns:p14="http://schemas.microsoft.com/office/powerpoint/2010/main" val="2604221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62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32" y="1"/>
            <a:ext cx="11592095" cy="898634"/>
          </a:xfrm>
        </p:spPr>
        <p:txBody>
          <a:bodyPr>
            <a:normAutofit/>
          </a:bodyPr>
          <a:lstStyle/>
          <a:p>
            <a:r>
              <a:rPr lang="en-US" sz="4000" b="1" cap="none" dirty="0" smtClean="0">
                <a:solidFill>
                  <a:prstClr val="white"/>
                </a:solidFill>
              </a:rPr>
              <a:t>Where Does All This Money Go?!?</a:t>
            </a:r>
            <a:endParaRPr lang="en-US" sz="4400" b="1" cap="none" dirty="0"/>
          </a:p>
        </p:txBody>
      </p:sp>
      <p:sp>
        <p:nvSpPr>
          <p:cNvPr id="3" name="Content Placeholder 2"/>
          <p:cNvSpPr>
            <a:spLocks noGrp="1"/>
          </p:cNvSpPr>
          <p:nvPr>
            <p:ph idx="1"/>
          </p:nvPr>
        </p:nvSpPr>
        <p:spPr>
          <a:xfrm>
            <a:off x="176734" y="772511"/>
            <a:ext cx="11848289" cy="2948152"/>
          </a:xfrm>
        </p:spPr>
        <p:txBody>
          <a:bodyPr anchor="t">
            <a:normAutofit/>
          </a:bodyPr>
          <a:lstStyle/>
          <a:p>
            <a:r>
              <a:rPr lang="en-US" sz="2800" dirty="0" smtClean="0"/>
              <a:t>High school music programs are expensive, especially competitive high school marching band programs</a:t>
            </a:r>
          </a:p>
          <a:p>
            <a:r>
              <a:rPr lang="en-US" sz="2800" dirty="0" smtClean="0"/>
              <a:t>AACPS provides very little financial support to the music program.  Great majority of the money comes through the Boosters</a:t>
            </a:r>
          </a:p>
          <a:p>
            <a:r>
              <a:rPr lang="en-US" sz="2800" dirty="0" smtClean="0"/>
              <a:t>Some of the costs covered with these funds include:</a:t>
            </a:r>
          </a:p>
        </p:txBody>
      </p:sp>
      <p:sp>
        <p:nvSpPr>
          <p:cNvPr id="4" name="Content Placeholder 2"/>
          <p:cNvSpPr txBox="1">
            <a:spLocks/>
          </p:cNvSpPr>
          <p:nvPr/>
        </p:nvSpPr>
        <p:spPr>
          <a:xfrm>
            <a:off x="28392" y="3500743"/>
            <a:ext cx="4354413" cy="2900853"/>
          </a:xfrm>
          <a:prstGeom prst="rect">
            <a:avLst/>
          </a:prstGeom>
        </p:spPr>
        <p:txBody>
          <a:bodyPr vert="horz" lIns="91440" tIns="45720" rIns="91440" bIns="45720" rtlCol="0" anchor="t">
            <a:normAutofit fontScale="62500" lnSpcReduction="2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lvl="1"/>
            <a:r>
              <a:rPr lang="en-US" sz="2600" dirty="0" smtClean="0"/>
              <a:t>Marching Band Transportation</a:t>
            </a:r>
          </a:p>
          <a:p>
            <a:pPr lvl="1"/>
            <a:r>
              <a:rPr lang="en-US" sz="2600" dirty="0" smtClean="0"/>
              <a:t>Equipment truck rentals</a:t>
            </a:r>
          </a:p>
          <a:p>
            <a:pPr lvl="1"/>
            <a:r>
              <a:rPr lang="en-US" sz="2600" dirty="0" smtClean="0"/>
              <a:t>Music copyright allowances</a:t>
            </a:r>
          </a:p>
          <a:p>
            <a:pPr lvl="1"/>
            <a:r>
              <a:rPr lang="en-US" sz="2600" dirty="0" smtClean="0"/>
              <a:t>Music arrangers</a:t>
            </a:r>
          </a:p>
          <a:p>
            <a:pPr lvl="1"/>
            <a:r>
              <a:rPr lang="en-US" sz="2600" dirty="0" smtClean="0"/>
              <a:t>Drill writer</a:t>
            </a:r>
          </a:p>
          <a:p>
            <a:pPr lvl="1"/>
            <a:r>
              <a:rPr lang="en-US" sz="2600" dirty="0" smtClean="0"/>
              <a:t>Percussion instructor</a:t>
            </a:r>
          </a:p>
          <a:p>
            <a:pPr lvl="1"/>
            <a:r>
              <a:rPr lang="en-US" sz="2600" dirty="0" smtClean="0"/>
              <a:t>Guard/marching instructor</a:t>
            </a:r>
          </a:p>
          <a:p>
            <a:pPr lvl="1"/>
            <a:r>
              <a:rPr lang="en-US" sz="2600" dirty="0" smtClean="0"/>
              <a:t>Show props</a:t>
            </a:r>
          </a:p>
          <a:p>
            <a:pPr lvl="1"/>
            <a:r>
              <a:rPr lang="en-US" sz="2600" dirty="0" err="1" smtClean="0"/>
              <a:t>Playathon</a:t>
            </a:r>
            <a:r>
              <a:rPr lang="en-US" sz="2600" dirty="0" smtClean="0"/>
              <a:t> guest clinicians</a:t>
            </a:r>
          </a:p>
        </p:txBody>
      </p:sp>
      <p:sp>
        <p:nvSpPr>
          <p:cNvPr id="5" name="Content Placeholder 2"/>
          <p:cNvSpPr txBox="1">
            <a:spLocks/>
          </p:cNvSpPr>
          <p:nvPr/>
        </p:nvSpPr>
        <p:spPr>
          <a:xfrm>
            <a:off x="3520457" y="3500742"/>
            <a:ext cx="4674988" cy="2789688"/>
          </a:xfrm>
          <a:prstGeom prst="rect">
            <a:avLst/>
          </a:prstGeom>
        </p:spPr>
        <p:txBody>
          <a:bodyPr vert="horz" lIns="91440" tIns="45720" rIns="91440" bIns="45720" rtlCol="0" anchor="t">
            <a:normAutofit fontScale="47500" lnSpcReduction="2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lvl="1"/>
            <a:r>
              <a:rPr lang="en-US" sz="3400" dirty="0" smtClean="0"/>
              <a:t>Scary Strings Transportation</a:t>
            </a:r>
          </a:p>
          <a:p>
            <a:pPr lvl="1"/>
            <a:r>
              <a:rPr lang="en-US" sz="3400" dirty="0" smtClean="0"/>
              <a:t>Hosting Towson University for Scary Strings</a:t>
            </a:r>
          </a:p>
          <a:p>
            <a:pPr lvl="1"/>
            <a:r>
              <a:rPr lang="en-US" sz="3400" dirty="0" smtClean="0"/>
              <a:t>Instrument purchases</a:t>
            </a:r>
          </a:p>
          <a:p>
            <a:pPr lvl="1"/>
            <a:r>
              <a:rPr lang="en-US" sz="3400" dirty="0" smtClean="0"/>
              <a:t>Instrument repairs</a:t>
            </a:r>
          </a:p>
          <a:p>
            <a:pPr lvl="1"/>
            <a:r>
              <a:rPr lang="en-US" sz="3400" dirty="0" smtClean="0"/>
              <a:t>Band concert music</a:t>
            </a:r>
          </a:p>
          <a:p>
            <a:pPr lvl="1"/>
            <a:r>
              <a:rPr lang="en-US" sz="3400" dirty="0" smtClean="0"/>
              <a:t>Orchestra music</a:t>
            </a:r>
          </a:p>
          <a:p>
            <a:pPr lvl="1"/>
            <a:r>
              <a:rPr lang="en-US" sz="3400" dirty="0" smtClean="0"/>
              <a:t>Chorus music</a:t>
            </a:r>
          </a:p>
          <a:p>
            <a:pPr lvl="1"/>
            <a:r>
              <a:rPr lang="en-US" sz="3400" dirty="0" smtClean="0"/>
              <a:t>Jazz music</a:t>
            </a:r>
          </a:p>
        </p:txBody>
      </p:sp>
      <p:sp>
        <p:nvSpPr>
          <p:cNvPr id="6" name="Content Placeholder 2"/>
          <p:cNvSpPr txBox="1">
            <a:spLocks/>
          </p:cNvSpPr>
          <p:nvPr/>
        </p:nvSpPr>
        <p:spPr>
          <a:xfrm>
            <a:off x="7333097" y="3500742"/>
            <a:ext cx="4601406" cy="2900854"/>
          </a:xfrm>
          <a:prstGeom prst="rect">
            <a:avLst/>
          </a:prstGeom>
        </p:spPr>
        <p:txBody>
          <a:bodyPr vert="horz" lIns="91440" tIns="45720" rIns="91440" bIns="45720" rtlCol="0" anchor="t">
            <a:normAutofit fontScale="62500" lnSpcReduction="2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lvl="1"/>
            <a:r>
              <a:rPr lang="en-US" sz="2600" dirty="0" smtClean="0"/>
              <a:t>Choral Risers</a:t>
            </a:r>
          </a:p>
          <a:p>
            <a:pPr lvl="1"/>
            <a:r>
              <a:rPr lang="en-US" sz="2600" dirty="0" smtClean="0"/>
              <a:t>Marching band uniform cleaning</a:t>
            </a:r>
          </a:p>
          <a:p>
            <a:pPr lvl="1"/>
            <a:r>
              <a:rPr lang="en-US" sz="2600" dirty="0" smtClean="0"/>
              <a:t>Replacement band bibs</a:t>
            </a:r>
          </a:p>
          <a:p>
            <a:pPr lvl="1"/>
            <a:r>
              <a:rPr lang="en-US" sz="2600" dirty="0" smtClean="0"/>
              <a:t>Color guard uniforms</a:t>
            </a:r>
          </a:p>
          <a:p>
            <a:pPr lvl="1"/>
            <a:r>
              <a:rPr lang="en-US" sz="2600" dirty="0" smtClean="0"/>
              <a:t>Color guard flags/equipment</a:t>
            </a:r>
          </a:p>
          <a:p>
            <a:pPr lvl="1"/>
            <a:r>
              <a:rPr lang="en-US" sz="2600" dirty="0" smtClean="0"/>
              <a:t>Senior recognition awards and gifts</a:t>
            </a:r>
          </a:p>
          <a:p>
            <a:pPr lvl="1"/>
            <a:r>
              <a:rPr lang="en-US" sz="2600" dirty="0" smtClean="0"/>
              <a:t>Senior banquet</a:t>
            </a:r>
          </a:p>
          <a:p>
            <a:pPr lvl="1"/>
            <a:r>
              <a:rPr lang="en-US" sz="2600" dirty="0" smtClean="0"/>
              <a:t>Tournament entry fees</a:t>
            </a:r>
          </a:p>
          <a:p>
            <a:pPr lvl="1"/>
            <a:r>
              <a:rPr lang="en-US" sz="2600" dirty="0" err="1" smtClean="0"/>
              <a:t>Misc</a:t>
            </a:r>
            <a:r>
              <a:rPr lang="en-US" sz="2600" dirty="0" smtClean="0"/>
              <a:t> fees and expenses</a:t>
            </a:r>
          </a:p>
        </p:txBody>
      </p:sp>
    </p:spTree>
    <p:extLst>
      <p:ext uri="{BB962C8B-B14F-4D97-AF65-F5344CB8AC3E}">
        <p14:creationId xmlns:p14="http://schemas.microsoft.com/office/powerpoint/2010/main" val="713762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bg2">
                <a:tint val="97000"/>
                <a:hueMod val="92000"/>
                <a:satMod val="169000"/>
                <a:lumMod val="164000"/>
              </a:schemeClr>
            </a:gs>
            <a:gs pos="20000">
              <a:schemeClr val="bg2">
                <a:tint val="97000"/>
                <a:hueMod val="92000"/>
                <a:satMod val="169000"/>
                <a:lumMod val="164000"/>
              </a:schemeClr>
            </a:gs>
            <a:gs pos="26000">
              <a:schemeClr val="bg2">
                <a:shade val="96000"/>
                <a:satMod val="120000"/>
                <a:lumMod val="9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5096" y="37691"/>
            <a:ext cx="11848289" cy="877724"/>
          </a:xfrm>
        </p:spPr>
        <p:txBody>
          <a:bodyPr>
            <a:normAutofit/>
          </a:bodyPr>
          <a:lstStyle/>
          <a:p>
            <a:r>
              <a:rPr lang="en-US" sz="4400" b="1" cap="none" dirty="0" smtClean="0">
                <a:solidFill>
                  <a:prstClr val="white"/>
                </a:solidFill>
              </a:rPr>
              <a:t>Volunteering </a:t>
            </a:r>
            <a:endParaRPr lang="en-US" sz="4400" b="1" cap="none" dirty="0"/>
          </a:p>
        </p:txBody>
      </p:sp>
      <p:sp>
        <p:nvSpPr>
          <p:cNvPr id="3" name="Content Placeholder 2"/>
          <p:cNvSpPr>
            <a:spLocks noGrp="1"/>
          </p:cNvSpPr>
          <p:nvPr>
            <p:ph idx="1"/>
          </p:nvPr>
        </p:nvSpPr>
        <p:spPr>
          <a:xfrm>
            <a:off x="175096" y="1135116"/>
            <a:ext cx="11848289" cy="5570403"/>
          </a:xfrm>
          <a:noFill/>
        </p:spPr>
        <p:txBody>
          <a:bodyPr anchor="t">
            <a:normAutofit fontScale="92500" lnSpcReduction="10000"/>
          </a:bodyPr>
          <a:lstStyle/>
          <a:p>
            <a:pPr>
              <a:buFont typeface="Wingdings" panose="05000000000000000000" pitchFamily="2" charset="2"/>
              <a:buChar char="Ø"/>
            </a:pPr>
            <a:r>
              <a:rPr lang="en-US" sz="3200" dirty="0" smtClean="0">
                <a:solidFill>
                  <a:schemeClr val="tx1"/>
                </a:solidFill>
              </a:rPr>
              <a:t>The Music Boosters needs your help to accomplish our ambitious goals</a:t>
            </a:r>
          </a:p>
          <a:p>
            <a:pPr lvl="1">
              <a:buFont typeface="Wingdings" panose="05000000000000000000" pitchFamily="2" charset="2"/>
              <a:buChar char="Ø"/>
            </a:pPr>
            <a:r>
              <a:rPr lang="en-US" sz="2800" dirty="0" smtClean="0">
                <a:solidFill>
                  <a:schemeClr val="tx1"/>
                </a:solidFill>
              </a:rPr>
              <a:t>We need</a:t>
            </a:r>
          </a:p>
          <a:p>
            <a:pPr lvl="2">
              <a:buFont typeface="Wingdings" panose="05000000000000000000" pitchFamily="2" charset="2"/>
              <a:buChar char="Ø"/>
            </a:pPr>
            <a:r>
              <a:rPr lang="en-US" sz="2400" dirty="0" smtClean="0">
                <a:solidFill>
                  <a:schemeClr val="tx1"/>
                </a:solidFill>
              </a:rPr>
              <a:t>Committee lead </a:t>
            </a:r>
            <a:r>
              <a:rPr lang="en-US" sz="2400" dirty="0" smtClean="0">
                <a:solidFill>
                  <a:schemeClr val="tx1"/>
                </a:solidFill>
              </a:rPr>
              <a:t>for Senior Class </a:t>
            </a:r>
            <a:r>
              <a:rPr lang="en-US" sz="2400" dirty="0" smtClean="0">
                <a:solidFill>
                  <a:schemeClr val="tx1"/>
                </a:solidFill>
              </a:rPr>
              <a:t>Activities</a:t>
            </a:r>
          </a:p>
          <a:p>
            <a:pPr lvl="2">
              <a:buFont typeface="Wingdings" panose="05000000000000000000" pitchFamily="2" charset="2"/>
              <a:buChar char="Ø"/>
            </a:pPr>
            <a:r>
              <a:rPr lang="en-US" sz="2400" dirty="0" smtClean="0">
                <a:solidFill>
                  <a:schemeClr val="tx1"/>
                </a:solidFill>
              </a:rPr>
              <a:t>Helpers for </a:t>
            </a:r>
            <a:r>
              <a:rPr lang="en-US" sz="2400" u="sng" dirty="0" smtClean="0">
                <a:solidFill>
                  <a:schemeClr val="tx1"/>
                </a:solidFill>
              </a:rPr>
              <a:t>all</a:t>
            </a:r>
            <a:r>
              <a:rPr lang="en-US" sz="2400" dirty="0" smtClean="0">
                <a:solidFill>
                  <a:schemeClr val="tx1"/>
                </a:solidFill>
              </a:rPr>
              <a:t> committees</a:t>
            </a:r>
          </a:p>
          <a:p>
            <a:pPr lvl="2">
              <a:buFont typeface="Wingdings" panose="05000000000000000000" pitchFamily="2" charset="2"/>
              <a:buChar char="Ø"/>
            </a:pPr>
            <a:r>
              <a:rPr lang="en-US" sz="2400" dirty="0" smtClean="0">
                <a:solidFill>
                  <a:schemeClr val="tx1"/>
                </a:solidFill>
              </a:rPr>
              <a:t>Helpers for one-time activities </a:t>
            </a:r>
            <a:r>
              <a:rPr lang="en-US" sz="2400" dirty="0" smtClean="0">
                <a:solidFill>
                  <a:schemeClr val="tx1"/>
                </a:solidFill>
              </a:rPr>
              <a:t>via Sign-Up Genius</a:t>
            </a:r>
          </a:p>
          <a:p>
            <a:pPr lvl="3">
              <a:buFont typeface="Wingdings" panose="05000000000000000000" pitchFamily="2" charset="2"/>
              <a:buChar char="Ø"/>
            </a:pPr>
            <a:r>
              <a:rPr lang="en-US" sz="2200" dirty="0" smtClean="0">
                <a:solidFill>
                  <a:schemeClr val="tx1"/>
                </a:solidFill>
              </a:rPr>
              <a:t> Football games and tournaments</a:t>
            </a:r>
          </a:p>
          <a:p>
            <a:pPr lvl="3">
              <a:buFont typeface="Wingdings" panose="05000000000000000000" pitchFamily="2" charset="2"/>
              <a:buChar char="Ø"/>
            </a:pPr>
            <a:r>
              <a:rPr lang="en-US" sz="2200" dirty="0" smtClean="0">
                <a:solidFill>
                  <a:schemeClr val="tx1"/>
                </a:solidFill>
              </a:rPr>
              <a:t> Scary Strings</a:t>
            </a:r>
          </a:p>
          <a:p>
            <a:pPr lvl="3">
              <a:buFont typeface="Wingdings" panose="05000000000000000000" pitchFamily="2" charset="2"/>
              <a:buChar char="Ø"/>
            </a:pPr>
            <a:r>
              <a:rPr lang="en-US" sz="2200" dirty="0" smtClean="0">
                <a:solidFill>
                  <a:schemeClr val="tx1"/>
                </a:solidFill>
              </a:rPr>
              <a:t> </a:t>
            </a:r>
            <a:r>
              <a:rPr lang="en-US" sz="2200" dirty="0" err="1" smtClean="0">
                <a:solidFill>
                  <a:schemeClr val="tx1"/>
                </a:solidFill>
              </a:rPr>
              <a:t>Playaton</a:t>
            </a:r>
            <a:endParaRPr lang="en-US" sz="2200" dirty="0" smtClean="0">
              <a:solidFill>
                <a:schemeClr val="tx1"/>
              </a:solidFill>
            </a:endParaRPr>
          </a:p>
          <a:p>
            <a:pPr lvl="3">
              <a:buFont typeface="Wingdings" panose="05000000000000000000" pitchFamily="2" charset="2"/>
              <a:buChar char="Ø"/>
            </a:pPr>
            <a:r>
              <a:rPr lang="en-US" sz="2200" dirty="0">
                <a:solidFill>
                  <a:schemeClr val="tx1"/>
                </a:solidFill>
              </a:rPr>
              <a:t> </a:t>
            </a:r>
            <a:r>
              <a:rPr lang="en-US" sz="2200" dirty="0" smtClean="0">
                <a:solidFill>
                  <a:schemeClr val="tx1"/>
                </a:solidFill>
              </a:rPr>
              <a:t>Feeder Concert</a:t>
            </a:r>
            <a:endParaRPr lang="en-US" sz="2200" dirty="0" smtClean="0">
              <a:solidFill>
                <a:schemeClr val="tx1"/>
              </a:solidFill>
            </a:endParaRPr>
          </a:p>
          <a:p>
            <a:pPr>
              <a:buFont typeface="Wingdings" panose="05000000000000000000" pitchFamily="2" charset="2"/>
              <a:buChar char="Ø"/>
            </a:pPr>
            <a:r>
              <a:rPr lang="en-US" sz="3200" dirty="0" smtClean="0">
                <a:solidFill>
                  <a:schemeClr val="tx1"/>
                </a:solidFill>
              </a:rPr>
              <a:t>Contact </a:t>
            </a:r>
            <a:r>
              <a:rPr lang="en-US" sz="3200" b="1" dirty="0" smtClean="0">
                <a:solidFill>
                  <a:schemeClr val="accent1">
                    <a:lumMod val="60000"/>
                    <a:lumOff val="40000"/>
                  </a:schemeClr>
                </a:solidFill>
              </a:rPr>
              <a:t>southrivermusic@gmail.com</a:t>
            </a:r>
            <a:r>
              <a:rPr lang="en-US" sz="3200" dirty="0" smtClean="0">
                <a:solidFill>
                  <a:schemeClr val="tx1"/>
                </a:solidFill>
              </a:rPr>
              <a:t> </a:t>
            </a:r>
            <a:r>
              <a:rPr lang="en-US" sz="3200" dirty="0" smtClean="0">
                <a:solidFill>
                  <a:schemeClr val="tx1"/>
                </a:solidFill>
              </a:rPr>
              <a:t> or respond to the </a:t>
            </a:r>
            <a:r>
              <a:rPr lang="en-US" sz="3200" dirty="0" smtClean="0">
                <a:solidFill>
                  <a:schemeClr val="tx1"/>
                </a:solidFill>
              </a:rPr>
              <a:t>Sign Up Genius invitations </a:t>
            </a:r>
            <a:r>
              <a:rPr lang="en-US" sz="3200" dirty="0" smtClean="0">
                <a:solidFill>
                  <a:schemeClr val="tx1"/>
                </a:solidFill>
              </a:rPr>
              <a:t>to </a:t>
            </a:r>
            <a:r>
              <a:rPr lang="en-US" sz="3200" dirty="0" smtClean="0">
                <a:solidFill>
                  <a:schemeClr val="tx1"/>
                </a:solidFill>
              </a:rPr>
              <a:t>volunteer</a:t>
            </a:r>
          </a:p>
        </p:txBody>
      </p:sp>
    </p:spTree>
    <p:extLst>
      <p:ext uri="{BB962C8B-B14F-4D97-AF65-F5344CB8AC3E}">
        <p14:creationId xmlns:p14="http://schemas.microsoft.com/office/powerpoint/2010/main" val="4083611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bg2">
                <a:tint val="97000"/>
                <a:hueMod val="92000"/>
                <a:satMod val="169000"/>
                <a:lumMod val="164000"/>
              </a:schemeClr>
            </a:gs>
            <a:gs pos="20000">
              <a:schemeClr val="bg2">
                <a:tint val="97000"/>
                <a:hueMod val="92000"/>
                <a:satMod val="169000"/>
                <a:lumMod val="164000"/>
              </a:schemeClr>
            </a:gs>
            <a:gs pos="26000">
              <a:schemeClr val="bg2">
                <a:shade val="96000"/>
                <a:satMod val="120000"/>
                <a:lumMod val="9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5096" y="37691"/>
            <a:ext cx="11848289" cy="877724"/>
          </a:xfrm>
        </p:spPr>
        <p:txBody>
          <a:bodyPr>
            <a:normAutofit/>
          </a:bodyPr>
          <a:lstStyle/>
          <a:p>
            <a:r>
              <a:rPr lang="en-US" sz="4400" b="1" cap="none" dirty="0">
                <a:solidFill>
                  <a:prstClr val="white"/>
                </a:solidFill>
              </a:rPr>
              <a:t> </a:t>
            </a:r>
            <a:r>
              <a:rPr lang="en-US" sz="4400" b="1" cap="none" dirty="0" smtClean="0">
                <a:solidFill>
                  <a:prstClr val="white"/>
                </a:solidFill>
              </a:rPr>
              <a:t>Draft 2018 Fall Schedule</a:t>
            </a:r>
            <a:r>
              <a:rPr lang="en-US" sz="4400" b="1" cap="none" dirty="0" smtClean="0">
                <a:solidFill>
                  <a:prstClr val="white"/>
                </a:solidFill>
              </a:rPr>
              <a:t> </a:t>
            </a:r>
            <a:endParaRPr lang="en-US" sz="4400" b="1" cap="none" dirty="0"/>
          </a:p>
        </p:txBody>
      </p:sp>
      <p:graphicFrame>
        <p:nvGraphicFramePr>
          <p:cNvPr id="5" name="Table 4"/>
          <p:cNvGraphicFramePr>
            <a:graphicFrameLocks noGrp="1"/>
          </p:cNvGraphicFramePr>
          <p:nvPr>
            <p:extLst>
              <p:ext uri="{D42A27DB-BD31-4B8C-83A1-F6EECF244321}">
                <p14:modId xmlns:p14="http://schemas.microsoft.com/office/powerpoint/2010/main" val="4001128927"/>
              </p:ext>
            </p:extLst>
          </p:nvPr>
        </p:nvGraphicFramePr>
        <p:xfrm>
          <a:off x="1921545" y="1019211"/>
          <a:ext cx="9082786" cy="5562600"/>
        </p:xfrm>
        <a:graphic>
          <a:graphicData uri="http://schemas.openxmlformats.org/drawingml/2006/table">
            <a:tbl>
              <a:tblPr firstRow="1" bandRow="1">
                <a:tableStyleId>{BC89EF96-8CEA-46FF-86C4-4CE0E7609802}</a:tableStyleId>
              </a:tblPr>
              <a:tblGrid>
                <a:gridCol w="2681986">
                  <a:extLst>
                    <a:ext uri="{9D8B030D-6E8A-4147-A177-3AD203B41FA5}">
                      <a16:colId xmlns:a16="http://schemas.microsoft.com/office/drawing/2014/main" val="2486747278"/>
                    </a:ext>
                  </a:extLst>
                </a:gridCol>
                <a:gridCol w="6400800">
                  <a:extLst>
                    <a:ext uri="{9D8B030D-6E8A-4147-A177-3AD203B41FA5}">
                      <a16:colId xmlns:a16="http://schemas.microsoft.com/office/drawing/2014/main" val="2529844393"/>
                    </a:ext>
                  </a:extLst>
                </a:gridCol>
              </a:tblGrid>
              <a:tr h="370840">
                <a:tc>
                  <a:txBody>
                    <a:bodyPr/>
                    <a:lstStyle/>
                    <a:p>
                      <a:pPr algn="ctr"/>
                      <a:r>
                        <a:rPr lang="en-US" dirty="0" smtClean="0">
                          <a:solidFill>
                            <a:schemeClr val="tx1"/>
                          </a:solidFill>
                        </a:rPr>
                        <a:t>Date</a:t>
                      </a:r>
                      <a:endParaRPr lang="en-US" dirty="0">
                        <a:solidFill>
                          <a:schemeClr val="tx1"/>
                        </a:solidFill>
                      </a:endParaRPr>
                    </a:p>
                  </a:txBody>
                  <a:tcPr/>
                </a:tc>
                <a:tc>
                  <a:txBody>
                    <a:bodyPr/>
                    <a:lstStyle/>
                    <a:p>
                      <a:pPr algn="ctr"/>
                      <a:r>
                        <a:rPr lang="en-US" dirty="0" smtClean="0">
                          <a:solidFill>
                            <a:schemeClr val="tx1"/>
                          </a:solidFill>
                        </a:rPr>
                        <a:t>Event</a:t>
                      </a:r>
                      <a:endParaRPr lang="en-US" dirty="0">
                        <a:solidFill>
                          <a:schemeClr val="tx1"/>
                        </a:solidFill>
                      </a:endParaRPr>
                    </a:p>
                  </a:txBody>
                  <a:tcPr/>
                </a:tc>
                <a:extLst>
                  <a:ext uri="{0D108BD9-81ED-4DB2-BD59-A6C34878D82A}">
                    <a16:rowId xmlns:a16="http://schemas.microsoft.com/office/drawing/2014/main" val="3500776919"/>
                  </a:ext>
                </a:extLst>
              </a:tr>
              <a:tr h="370840">
                <a:tc>
                  <a:txBody>
                    <a:bodyPr/>
                    <a:lstStyle/>
                    <a:p>
                      <a:pPr algn="ctr"/>
                      <a:r>
                        <a:rPr lang="en-US" dirty="0" smtClean="0">
                          <a:solidFill>
                            <a:schemeClr val="tx1"/>
                          </a:solidFill>
                        </a:rPr>
                        <a:t>9/7</a:t>
                      </a:r>
                      <a:endParaRPr lang="en-US" dirty="0">
                        <a:solidFill>
                          <a:schemeClr val="tx1"/>
                        </a:solidFill>
                      </a:endParaRPr>
                    </a:p>
                  </a:txBody>
                  <a:tcPr/>
                </a:tc>
                <a:tc>
                  <a:txBody>
                    <a:bodyPr/>
                    <a:lstStyle/>
                    <a:p>
                      <a:r>
                        <a:rPr lang="en-US" dirty="0" smtClean="0">
                          <a:solidFill>
                            <a:schemeClr val="tx1"/>
                          </a:solidFill>
                        </a:rPr>
                        <a:t>Home Football</a:t>
                      </a:r>
                      <a:r>
                        <a:rPr lang="en-US" baseline="0" dirty="0" smtClean="0">
                          <a:solidFill>
                            <a:schemeClr val="tx1"/>
                          </a:solidFill>
                        </a:rPr>
                        <a:t> game vs. Glen Burnie HS</a:t>
                      </a:r>
                      <a:endParaRPr lang="en-US" dirty="0">
                        <a:solidFill>
                          <a:schemeClr val="tx1"/>
                        </a:solidFill>
                      </a:endParaRPr>
                    </a:p>
                  </a:txBody>
                  <a:tcPr/>
                </a:tc>
                <a:extLst>
                  <a:ext uri="{0D108BD9-81ED-4DB2-BD59-A6C34878D82A}">
                    <a16:rowId xmlns:a16="http://schemas.microsoft.com/office/drawing/2014/main" val="1488995548"/>
                  </a:ext>
                </a:extLst>
              </a:tr>
              <a:tr h="370840">
                <a:tc>
                  <a:txBody>
                    <a:bodyPr/>
                    <a:lstStyle/>
                    <a:p>
                      <a:pPr algn="ctr"/>
                      <a:r>
                        <a:rPr lang="en-US" dirty="0" smtClean="0">
                          <a:solidFill>
                            <a:schemeClr val="tx1"/>
                          </a:solidFill>
                        </a:rPr>
                        <a:t>9/14</a:t>
                      </a:r>
                      <a:endParaRPr lang="en-US" dirty="0">
                        <a:solidFill>
                          <a:schemeClr val="tx1"/>
                        </a:solidFill>
                      </a:endParaRPr>
                    </a:p>
                  </a:txBody>
                  <a:tcPr/>
                </a:tc>
                <a:tc>
                  <a:txBody>
                    <a:bodyPr/>
                    <a:lstStyle/>
                    <a:p>
                      <a:r>
                        <a:rPr lang="en-US" dirty="0" smtClean="0">
                          <a:solidFill>
                            <a:schemeClr val="tx1"/>
                          </a:solidFill>
                        </a:rPr>
                        <a:t>Home Football</a:t>
                      </a:r>
                      <a:r>
                        <a:rPr lang="en-US" baseline="0" dirty="0" smtClean="0">
                          <a:solidFill>
                            <a:schemeClr val="tx1"/>
                          </a:solidFill>
                        </a:rPr>
                        <a:t> game vs. Arundel</a:t>
                      </a:r>
                      <a:endParaRPr lang="en-US" dirty="0">
                        <a:solidFill>
                          <a:schemeClr val="tx1"/>
                        </a:solidFill>
                      </a:endParaRPr>
                    </a:p>
                  </a:txBody>
                  <a:tcPr/>
                </a:tc>
                <a:extLst>
                  <a:ext uri="{0D108BD9-81ED-4DB2-BD59-A6C34878D82A}">
                    <a16:rowId xmlns:a16="http://schemas.microsoft.com/office/drawing/2014/main" val="137335048"/>
                  </a:ext>
                </a:extLst>
              </a:tr>
              <a:tr h="370840">
                <a:tc>
                  <a:txBody>
                    <a:bodyPr/>
                    <a:lstStyle/>
                    <a:p>
                      <a:pPr algn="ctr"/>
                      <a:r>
                        <a:rPr lang="en-US" dirty="0" smtClean="0">
                          <a:solidFill>
                            <a:schemeClr val="tx1"/>
                          </a:solidFill>
                        </a:rPr>
                        <a:t>9/28</a:t>
                      </a:r>
                      <a:endParaRPr lang="en-US" dirty="0">
                        <a:solidFill>
                          <a:schemeClr val="tx1"/>
                        </a:solidFill>
                      </a:endParaRPr>
                    </a:p>
                  </a:txBody>
                  <a:tcPr/>
                </a:tc>
                <a:tc>
                  <a:txBody>
                    <a:bodyPr/>
                    <a:lstStyle/>
                    <a:p>
                      <a:r>
                        <a:rPr lang="en-US" dirty="0" smtClean="0">
                          <a:solidFill>
                            <a:schemeClr val="tx1"/>
                          </a:solidFill>
                        </a:rPr>
                        <a:t>Home Football</a:t>
                      </a:r>
                      <a:r>
                        <a:rPr lang="en-US" baseline="0" dirty="0" smtClean="0">
                          <a:solidFill>
                            <a:schemeClr val="tx1"/>
                          </a:solidFill>
                        </a:rPr>
                        <a:t> game vs. Severna Park HS</a:t>
                      </a:r>
                      <a:endParaRPr lang="en-US" dirty="0">
                        <a:solidFill>
                          <a:schemeClr val="tx1"/>
                        </a:solidFill>
                      </a:endParaRPr>
                    </a:p>
                  </a:txBody>
                  <a:tcPr/>
                </a:tc>
                <a:extLst>
                  <a:ext uri="{0D108BD9-81ED-4DB2-BD59-A6C34878D82A}">
                    <a16:rowId xmlns:a16="http://schemas.microsoft.com/office/drawing/2014/main" val="1541275176"/>
                  </a:ext>
                </a:extLst>
              </a:tr>
              <a:tr h="370840">
                <a:tc>
                  <a:txBody>
                    <a:bodyPr/>
                    <a:lstStyle/>
                    <a:p>
                      <a:pPr algn="ctr"/>
                      <a:r>
                        <a:rPr lang="en-US" dirty="0" smtClean="0">
                          <a:solidFill>
                            <a:schemeClr val="tx1"/>
                          </a:solidFill>
                        </a:rPr>
                        <a:t>9/29</a:t>
                      </a:r>
                      <a:endParaRPr lang="en-US" dirty="0">
                        <a:solidFill>
                          <a:schemeClr val="tx1"/>
                        </a:solidFill>
                      </a:endParaRPr>
                    </a:p>
                  </a:txBody>
                  <a:tcPr/>
                </a:tc>
                <a:tc>
                  <a:txBody>
                    <a:bodyPr/>
                    <a:lstStyle/>
                    <a:p>
                      <a:r>
                        <a:rPr lang="en-US" dirty="0" smtClean="0">
                          <a:solidFill>
                            <a:schemeClr val="tx1"/>
                          </a:solidFill>
                        </a:rPr>
                        <a:t>Navy Marine Corps</a:t>
                      </a:r>
                      <a:r>
                        <a:rPr lang="en-US" baseline="0" dirty="0" smtClean="0">
                          <a:solidFill>
                            <a:schemeClr val="tx1"/>
                          </a:solidFill>
                        </a:rPr>
                        <a:t> Invitational Tournament, Annapolis</a:t>
                      </a:r>
                      <a:endParaRPr lang="en-US" dirty="0">
                        <a:solidFill>
                          <a:schemeClr val="tx1"/>
                        </a:solidFill>
                      </a:endParaRPr>
                    </a:p>
                  </a:txBody>
                  <a:tcPr/>
                </a:tc>
                <a:extLst>
                  <a:ext uri="{0D108BD9-81ED-4DB2-BD59-A6C34878D82A}">
                    <a16:rowId xmlns:a16="http://schemas.microsoft.com/office/drawing/2014/main" val="17569850"/>
                  </a:ext>
                </a:extLst>
              </a:tr>
              <a:tr h="370840">
                <a:tc>
                  <a:txBody>
                    <a:bodyPr/>
                    <a:lstStyle/>
                    <a:p>
                      <a:pPr algn="ctr"/>
                      <a:r>
                        <a:rPr lang="en-US" dirty="0" smtClean="0">
                          <a:solidFill>
                            <a:schemeClr val="tx1"/>
                          </a:solidFill>
                        </a:rPr>
                        <a:t>10/6</a:t>
                      </a:r>
                      <a:endParaRPr lang="en-US" dirty="0">
                        <a:solidFill>
                          <a:schemeClr val="tx1"/>
                        </a:solidFill>
                      </a:endParaRPr>
                    </a:p>
                  </a:txBody>
                  <a:tcPr/>
                </a:tc>
                <a:tc>
                  <a:txBody>
                    <a:bodyPr/>
                    <a:lstStyle/>
                    <a:p>
                      <a:r>
                        <a:rPr lang="en-US" dirty="0" smtClean="0">
                          <a:solidFill>
                            <a:schemeClr val="tx1"/>
                          </a:solidFill>
                        </a:rPr>
                        <a:t>US</a:t>
                      </a:r>
                      <a:r>
                        <a:rPr lang="en-US" baseline="0" dirty="0" smtClean="0">
                          <a:solidFill>
                            <a:schemeClr val="tx1"/>
                          </a:solidFill>
                        </a:rPr>
                        <a:t> Band Tournament at </a:t>
                      </a:r>
                      <a:r>
                        <a:rPr lang="en-US" baseline="0" dirty="0" err="1" smtClean="0">
                          <a:solidFill>
                            <a:schemeClr val="tx1"/>
                          </a:solidFill>
                        </a:rPr>
                        <a:t>Broadneck</a:t>
                      </a:r>
                      <a:r>
                        <a:rPr lang="en-US" baseline="0" dirty="0" smtClean="0">
                          <a:solidFill>
                            <a:schemeClr val="tx1"/>
                          </a:solidFill>
                        </a:rPr>
                        <a:t> HS</a:t>
                      </a:r>
                      <a:endParaRPr lang="en-US" dirty="0">
                        <a:solidFill>
                          <a:schemeClr val="tx1"/>
                        </a:solidFill>
                      </a:endParaRPr>
                    </a:p>
                  </a:txBody>
                  <a:tcPr/>
                </a:tc>
                <a:extLst>
                  <a:ext uri="{0D108BD9-81ED-4DB2-BD59-A6C34878D82A}">
                    <a16:rowId xmlns:a16="http://schemas.microsoft.com/office/drawing/2014/main" val="3216846611"/>
                  </a:ext>
                </a:extLst>
              </a:tr>
              <a:tr h="370840">
                <a:tc>
                  <a:txBody>
                    <a:bodyPr/>
                    <a:lstStyle/>
                    <a:p>
                      <a:pPr algn="ctr"/>
                      <a:r>
                        <a:rPr lang="en-US" dirty="0" smtClean="0">
                          <a:solidFill>
                            <a:schemeClr val="tx1"/>
                          </a:solidFill>
                        </a:rPr>
                        <a:t>10/12</a:t>
                      </a:r>
                      <a:endParaRPr lang="en-US" dirty="0">
                        <a:solidFill>
                          <a:schemeClr val="tx1"/>
                        </a:solidFill>
                      </a:endParaRPr>
                    </a:p>
                  </a:txBody>
                  <a:tcPr/>
                </a:tc>
                <a:tc>
                  <a:txBody>
                    <a:bodyPr/>
                    <a:lstStyle/>
                    <a:p>
                      <a:r>
                        <a:rPr lang="en-US" dirty="0" smtClean="0">
                          <a:solidFill>
                            <a:schemeClr val="tx1"/>
                          </a:solidFill>
                        </a:rPr>
                        <a:t>Home Football</a:t>
                      </a:r>
                      <a:r>
                        <a:rPr lang="en-US" baseline="0" dirty="0" smtClean="0">
                          <a:solidFill>
                            <a:schemeClr val="tx1"/>
                          </a:solidFill>
                        </a:rPr>
                        <a:t> game vs. </a:t>
                      </a:r>
                      <a:r>
                        <a:rPr lang="en-US" baseline="0" dirty="0" err="1" smtClean="0">
                          <a:solidFill>
                            <a:schemeClr val="tx1"/>
                          </a:solidFill>
                        </a:rPr>
                        <a:t>Broadneck</a:t>
                      </a:r>
                      <a:r>
                        <a:rPr lang="en-US" baseline="0" dirty="0" smtClean="0">
                          <a:solidFill>
                            <a:schemeClr val="tx1"/>
                          </a:solidFill>
                        </a:rPr>
                        <a:t> HS</a:t>
                      </a:r>
                      <a:endParaRPr lang="en-US" dirty="0">
                        <a:solidFill>
                          <a:schemeClr val="tx1"/>
                        </a:solidFill>
                      </a:endParaRPr>
                    </a:p>
                  </a:txBody>
                  <a:tcPr/>
                </a:tc>
                <a:extLst>
                  <a:ext uri="{0D108BD9-81ED-4DB2-BD59-A6C34878D82A}">
                    <a16:rowId xmlns:a16="http://schemas.microsoft.com/office/drawing/2014/main" val="81574013"/>
                  </a:ext>
                </a:extLst>
              </a:tr>
              <a:tr h="370840">
                <a:tc>
                  <a:txBody>
                    <a:bodyPr/>
                    <a:lstStyle/>
                    <a:p>
                      <a:pPr algn="ctr"/>
                      <a:r>
                        <a:rPr lang="en-US" dirty="0" smtClean="0">
                          <a:solidFill>
                            <a:schemeClr val="tx1"/>
                          </a:solidFill>
                        </a:rPr>
                        <a:t>10/13</a:t>
                      </a:r>
                      <a:endParaRPr lang="en-US" dirty="0">
                        <a:solidFill>
                          <a:schemeClr val="tx1"/>
                        </a:solidFill>
                      </a:endParaRPr>
                    </a:p>
                  </a:txBody>
                  <a:tcPr/>
                </a:tc>
                <a:tc>
                  <a:txBody>
                    <a:bodyPr/>
                    <a:lstStyle/>
                    <a:p>
                      <a:r>
                        <a:rPr lang="en-US" dirty="0" smtClean="0">
                          <a:solidFill>
                            <a:schemeClr val="tx1"/>
                          </a:solidFill>
                        </a:rPr>
                        <a:t>US Band Tournament at Paint Branch HS</a:t>
                      </a:r>
                      <a:endParaRPr lang="en-US" dirty="0">
                        <a:solidFill>
                          <a:schemeClr val="tx1"/>
                        </a:solidFill>
                      </a:endParaRPr>
                    </a:p>
                  </a:txBody>
                  <a:tcPr/>
                </a:tc>
                <a:extLst>
                  <a:ext uri="{0D108BD9-81ED-4DB2-BD59-A6C34878D82A}">
                    <a16:rowId xmlns:a16="http://schemas.microsoft.com/office/drawing/2014/main" val="3443452333"/>
                  </a:ext>
                </a:extLst>
              </a:tr>
              <a:tr h="370840">
                <a:tc>
                  <a:txBody>
                    <a:bodyPr/>
                    <a:lstStyle/>
                    <a:p>
                      <a:pPr algn="ctr"/>
                      <a:r>
                        <a:rPr lang="en-US" dirty="0" smtClean="0">
                          <a:solidFill>
                            <a:schemeClr val="tx1"/>
                          </a:solidFill>
                        </a:rPr>
                        <a:t>10/17</a:t>
                      </a:r>
                      <a:endParaRPr lang="en-US" dirty="0">
                        <a:solidFill>
                          <a:schemeClr val="tx1"/>
                        </a:solidFill>
                      </a:endParaRPr>
                    </a:p>
                  </a:txBody>
                  <a:tcPr/>
                </a:tc>
                <a:tc>
                  <a:txBody>
                    <a:bodyPr/>
                    <a:lstStyle/>
                    <a:p>
                      <a:r>
                        <a:rPr lang="en-US" dirty="0" smtClean="0">
                          <a:solidFill>
                            <a:schemeClr val="tx1"/>
                          </a:solidFill>
                        </a:rPr>
                        <a:t>AACPS Marching Band Exhibition</a:t>
                      </a:r>
                      <a:endParaRPr lang="en-US" dirty="0">
                        <a:solidFill>
                          <a:schemeClr val="tx1"/>
                        </a:solidFill>
                      </a:endParaRPr>
                    </a:p>
                  </a:txBody>
                  <a:tcPr/>
                </a:tc>
                <a:extLst>
                  <a:ext uri="{0D108BD9-81ED-4DB2-BD59-A6C34878D82A}">
                    <a16:rowId xmlns:a16="http://schemas.microsoft.com/office/drawing/2014/main" val="929905003"/>
                  </a:ext>
                </a:extLst>
              </a:tr>
              <a:tr h="370840">
                <a:tc>
                  <a:txBody>
                    <a:bodyPr/>
                    <a:lstStyle/>
                    <a:p>
                      <a:pPr algn="ctr"/>
                      <a:r>
                        <a:rPr lang="en-US" dirty="0" smtClean="0">
                          <a:solidFill>
                            <a:schemeClr val="tx1"/>
                          </a:solidFill>
                        </a:rPr>
                        <a:t>10/20</a:t>
                      </a:r>
                      <a:endParaRPr lang="en-US" dirty="0">
                        <a:solidFill>
                          <a:schemeClr val="tx1"/>
                        </a:solidFill>
                      </a:endParaRPr>
                    </a:p>
                  </a:txBody>
                  <a:tcPr/>
                </a:tc>
                <a:tc>
                  <a:txBody>
                    <a:bodyPr/>
                    <a:lstStyle/>
                    <a:p>
                      <a:r>
                        <a:rPr lang="en-US" dirty="0" smtClean="0">
                          <a:solidFill>
                            <a:schemeClr val="tx1"/>
                          </a:solidFill>
                        </a:rPr>
                        <a:t>US Bands</a:t>
                      </a:r>
                      <a:r>
                        <a:rPr lang="en-US" baseline="0" dirty="0" smtClean="0">
                          <a:solidFill>
                            <a:schemeClr val="tx1"/>
                          </a:solidFill>
                        </a:rPr>
                        <a:t> Maryland State Championships, Towson Univ.</a:t>
                      </a:r>
                      <a:endParaRPr lang="en-US" dirty="0">
                        <a:solidFill>
                          <a:schemeClr val="tx1"/>
                        </a:solidFill>
                      </a:endParaRPr>
                    </a:p>
                  </a:txBody>
                  <a:tcPr/>
                </a:tc>
                <a:extLst>
                  <a:ext uri="{0D108BD9-81ED-4DB2-BD59-A6C34878D82A}">
                    <a16:rowId xmlns:a16="http://schemas.microsoft.com/office/drawing/2014/main" val="3735297195"/>
                  </a:ext>
                </a:extLst>
              </a:tr>
              <a:tr h="370840">
                <a:tc>
                  <a:txBody>
                    <a:bodyPr/>
                    <a:lstStyle/>
                    <a:p>
                      <a:pPr algn="ctr"/>
                      <a:r>
                        <a:rPr lang="en-US" dirty="0" smtClean="0">
                          <a:solidFill>
                            <a:schemeClr val="tx1"/>
                          </a:solidFill>
                        </a:rPr>
                        <a:t>10/26</a:t>
                      </a:r>
                      <a:endParaRPr lang="en-US" dirty="0">
                        <a:solidFill>
                          <a:schemeClr val="tx1"/>
                        </a:solidFill>
                      </a:endParaRPr>
                    </a:p>
                  </a:txBody>
                  <a:tcPr/>
                </a:tc>
                <a:tc>
                  <a:txBody>
                    <a:bodyPr/>
                    <a:lstStyle/>
                    <a:p>
                      <a:r>
                        <a:rPr lang="en-US" dirty="0" smtClean="0">
                          <a:solidFill>
                            <a:schemeClr val="tx1"/>
                          </a:solidFill>
                        </a:rPr>
                        <a:t>Home Football game</a:t>
                      </a:r>
                      <a:r>
                        <a:rPr lang="en-US" baseline="0" dirty="0" smtClean="0">
                          <a:solidFill>
                            <a:schemeClr val="tx1"/>
                          </a:solidFill>
                        </a:rPr>
                        <a:t> vs. North County HS</a:t>
                      </a:r>
                      <a:endParaRPr lang="en-US" dirty="0">
                        <a:solidFill>
                          <a:schemeClr val="tx1"/>
                        </a:solidFill>
                      </a:endParaRPr>
                    </a:p>
                  </a:txBody>
                  <a:tcPr/>
                </a:tc>
                <a:extLst>
                  <a:ext uri="{0D108BD9-81ED-4DB2-BD59-A6C34878D82A}">
                    <a16:rowId xmlns:a16="http://schemas.microsoft.com/office/drawing/2014/main" val="3256377425"/>
                  </a:ext>
                </a:extLst>
              </a:tr>
              <a:tr h="370840">
                <a:tc>
                  <a:txBody>
                    <a:bodyPr/>
                    <a:lstStyle/>
                    <a:p>
                      <a:pPr algn="ctr"/>
                      <a:r>
                        <a:rPr lang="en-US" dirty="0" smtClean="0">
                          <a:solidFill>
                            <a:schemeClr val="tx1"/>
                          </a:solidFill>
                        </a:rPr>
                        <a:t>10/27</a:t>
                      </a:r>
                      <a:endParaRPr lang="en-US" dirty="0">
                        <a:solidFill>
                          <a:schemeClr val="tx1"/>
                        </a:solidFill>
                      </a:endParaRPr>
                    </a:p>
                  </a:txBody>
                  <a:tcPr/>
                </a:tc>
                <a:tc>
                  <a:txBody>
                    <a:bodyPr/>
                    <a:lstStyle/>
                    <a:p>
                      <a:r>
                        <a:rPr lang="en-US" dirty="0" smtClean="0">
                          <a:solidFill>
                            <a:schemeClr val="tx1"/>
                          </a:solidFill>
                        </a:rPr>
                        <a:t>Crofton Halloween Parade, Crofton</a:t>
                      </a:r>
                      <a:endParaRPr lang="en-US" dirty="0">
                        <a:solidFill>
                          <a:schemeClr val="tx1"/>
                        </a:solidFill>
                      </a:endParaRPr>
                    </a:p>
                  </a:txBody>
                  <a:tcPr/>
                </a:tc>
                <a:extLst>
                  <a:ext uri="{0D108BD9-81ED-4DB2-BD59-A6C34878D82A}">
                    <a16:rowId xmlns:a16="http://schemas.microsoft.com/office/drawing/2014/main" val="2619973594"/>
                  </a:ext>
                </a:extLst>
              </a:tr>
              <a:tr h="370840">
                <a:tc>
                  <a:txBody>
                    <a:bodyPr/>
                    <a:lstStyle/>
                    <a:p>
                      <a:pPr algn="ctr"/>
                      <a:r>
                        <a:rPr lang="en-US" dirty="0" smtClean="0">
                          <a:solidFill>
                            <a:schemeClr val="tx1"/>
                          </a:solidFill>
                        </a:rPr>
                        <a:t>10/29</a:t>
                      </a:r>
                      <a:endParaRPr lang="en-US" dirty="0">
                        <a:solidFill>
                          <a:schemeClr val="tx1"/>
                        </a:solidFill>
                      </a:endParaRPr>
                    </a:p>
                  </a:txBody>
                  <a:tcPr/>
                </a:tc>
                <a:tc>
                  <a:txBody>
                    <a:bodyPr/>
                    <a:lstStyle/>
                    <a:p>
                      <a:r>
                        <a:rPr lang="en-US" dirty="0" smtClean="0">
                          <a:solidFill>
                            <a:schemeClr val="tx1"/>
                          </a:solidFill>
                        </a:rPr>
                        <a:t>Scary Strings concert</a:t>
                      </a:r>
                      <a:endParaRPr lang="en-US" dirty="0">
                        <a:solidFill>
                          <a:schemeClr val="tx1"/>
                        </a:solidFill>
                      </a:endParaRPr>
                    </a:p>
                  </a:txBody>
                  <a:tcPr/>
                </a:tc>
                <a:extLst>
                  <a:ext uri="{0D108BD9-81ED-4DB2-BD59-A6C34878D82A}">
                    <a16:rowId xmlns:a16="http://schemas.microsoft.com/office/drawing/2014/main" val="3764047518"/>
                  </a:ext>
                </a:extLst>
              </a:tr>
              <a:tr h="370840">
                <a:tc>
                  <a:txBody>
                    <a:bodyPr/>
                    <a:lstStyle/>
                    <a:p>
                      <a:pPr algn="ctr"/>
                      <a:r>
                        <a:rPr lang="en-US" dirty="0" smtClean="0">
                          <a:solidFill>
                            <a:schemeClr val="tx1"/>
                          </a:solidFill>
                        </a:rPr>
                        <a:t>11/8</a:t>
                      </a:r>
                      <a:endParaRPr lang="en-US" dirty="0">
                        <a:solidFill>
                          <a:schemeClr val="tx1"/>
                        </a:solidFill>
                      </a:endParaRPr>
                    </a:p>
                  </a:txBody>
                  <a:tcPr/>
                </a:tc>
                <a:tc>
                  <a:txBody>
                    <a:bodyPr/>
                    <a:lstStyle/>
                    <a:p>
                      <a:r>
                        <a:rPr lang="en-US" dirty="0" smtClean="0">
                          <a:solidFill>
                            <a:schemeClr val="tx1"/>
                          </a:solidFill>
                        </a:rPr>
                        <a:t>Band and Orchestra Feeder concert </a:t>
                      </a:r>
                      <a:endParaRPr lang="en-US" dirty="0">
                        <a:solidFill>
                          <a:schemeClr val="tx1"/>
                        </a:solidFill>
                      </a:endParaRPr>
                    </a:p>
                  </a:txBody>
                  <a:tcPr/>
                </a:tc>
                <a:extLst>
                  <a:ext uri="{0D108BD9-81ED-4DB2-BD59-A6C34878D82A}">
                    <a16:rowId xmlns:a16="http://schemas.microsoft.com/office/drawing/2014/main" val="1500905954"/>
                  </a:ext>
                </a:extLst>
              </a:tr>
              <a:tr h="370840">
                <a:tc>
                  <a:txBody>
                    <a:bodyPr/>
                    <a:lstStyle/>
                    <a:p>
                      <a:pPr algn="ctr"/>
                      <a:r>
                        <a:rPr lang="en-US" dirty="0" smtClean="0">
                          <a:solidFill>
                            <a:schemeClr val="tx1"/>
                          </a:solidFill>
                        </a:rPr>
                        <a:t>TBS</a:t>
                      </a:r>
                      <a:endParaRPr lang="en-US" dirty="0">
                        <a:solidFill>
                          <a:schemeClr val="tx1"/>
                        </a:solidFill>
                      </a:endParaRPr>
                    </a:p>
                  </a:txBody>
                  <a:tcPr/>
                </a:tc>
                <a:tc>
                  <a:txBody>
                    <a:bodyPr/>
                    <a:lstStyle/>
                    <a:p>
                      <a:r>
                        <a:rPr lang="en-US" dirty="0" smtClean="0">
                          <a:solidFill>
                            <a:schemeClr val="tx1"/>
                          </a:solidFill>
                        </a:rPr>
                        <a:t>Instrumental</a:t>
                      </a:r>
                      <a:r>
                        <a:rPr lang="en-US" baseline="0" dirty="0" smtClean="0">
                          <a:solidFill>
                            <a:schemeClr val="tx1"/>
                          </a:solidFill>
                        </a:rPr>
                        <a:t> and Choral Winter concerts</a:t>
                      </a:r>
                      <a:endParaRPr lang="en-US" dirty="0">
                        <a:solidFill>
                          <a:schemeClr val="tx1"/>
                        </a:solidFill>
                      </a:endParaRPr>
                    </a:p>
                  </a:txBody>
                  <a:tcPr/>
                </a:tc>
                <a:extLst>
                  <a:ext uri="{0D108BD9-81ED-4DB2-BD59-A6C34878D82A}">
                    <a16:rowId xmlns:a16="http://schemas.microsoft.com/office/drawing/2014/main" val="3888151423"/>
                  </a:ext>
                </a:extLst>
              </a:tr>
            </a:tbl>
          </a:graphicData>
        </a:graphic>
      </p:graphicFrame>
    </p:spTree>
    <p:extLst>
      <p:ext uri="{BB962C8B-B14F-4D97-AF65-F5344CB8AC3E}">
        <p14:creationId xmlns:p14="http://schemas.microsoft.com/office/powerpoint/2010/main" val="2173295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bg2">
                <a:tint val="97000"/>
                <a:hueMod val="92000"/>
                <a:satMod val="169000"/>
                <a:lumMod val="164000"/>
              </a:schemeClr>
            </a:gs>
            <a:gs pos="20000">
              <a:schemeClr val="bg2">
                <a:tint val="97000"/>
                <a:hueMod val="92000"/>
                <a:satMod val="169000"/>
                <a:lumMod val="164000"/>
              </a:schemeClr>
            </a:gs>
            <a:gs pos="26000">
              <a:schemeClr val="bg2">
                <a:shade val="96000"/>
                <a:satMod val="120000"/>
                <a:lumMod val="9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5369" y="68095"/>
            <a:ext cx="11682919" cy="963038"/>
          </a:xfrm>
        </p:spPr>
        <p:txBody>
          <a:bodyPr>
            <a:normAutofit/>
          </a:bodyPr>
          <a:lstStyle/>
          <a:p>
            <a:r>
              <a:rPr lang="en-US" sz="4400" b="1" cap="none" dirty="0" smtClean="0">
                <a:solidFill>
                  <a:prstClr val="white"/>
                </a:solidFill>
              </a:rPr>
              <a:t>Volunteering – Background Check</a:t>
            </a:r>
            <a:endParaRPr lang="en-US" sz="4400" b="1" cap="none" dirty="0"/>
          </a:p>
        </p:txBody>
      </p:sp>
      <p:sp>
        <p:nvSpPr>
          <p:cNvPr id="3" name="Content Placeholder 2"/>
          <p:cNvSpPr>
            <a:spLocks noGrp="1"/>
          </p:cNvSpPr>
          <p:nvPr>
            <p:ph sz="half" idx="1"/>
          </p:nvPr>
        </p:nvSpPr>
        <p:spPr>
          <a:xfrm>
            <a:off x="165369" y="1157592"/>
            <a:ext cx="5232761" cy="5505856"/>
          </a:xfrm>
          <a:noFill/>
        </p:spPr>
        <p:txBody>
          <a:bodyPr anchor="t">
            <a:normAutofit/>
          </a:bodyPr>
          <a:lstStyle/>
          <a:p>
            <a:pPr>
              <a:buFont typeface="Wingdings" panose="05000000000000000000" pitchFamily="2" charset="2"/>
              <a:buChar char="Ø"/>
            </a:pPr>
            <a:r>
              <a:rPr lang="en-US" sz="3600" dirty="0" smtClean="0">
                <a:solidFill>
                  <a:schemeClr val="tx1"/>
                </a:solidFill>
              </a:rPr>
              <a:t>Volunteers </a:t>
            </a:r>
            <a:r>
              <a:rPr lang="en-US" sz="3600" b="1" dirty="0" smtClean="0">
                <a:solidFill>
                  <a:schemeClr val="tx1"/>
                </a:solidFill>
              </a:rPr>
              <a:t>must</a:t>
            </a:r>
            <a:r>
              <a:rPr lang="en-US" sz="3600" dirty="0" smtClean="0">
                <a:solidFill>
                  <a:schemeClr val="tx1"/>
                </a:solidFill>
              </a:rPr>
              <a:t> have a background check through AACPS</a:t>
            </a:r>
          </a:p>
          <a:p>
            <a:pPr lvl="1">
              <a:buFont typeface="Wingdings" panose="05000000000000000000" pitchFamily="2" charset="2"/>
              <a:buChar char="Ø"/>
            </a:pPr>
            <a:r>
              <a:rPr lang="en-US" sz="3400" dirty="0" smtClean="0">
                <a:solidFill>
                  <a:schemeClr val="tx1"/>
                </a:solidFill>
              </a:rPr>
              <a:t>Online </a:t>
            </a:r>
          </a:p>
          <a:p>
            <a:pPr lvl="1">
              <a:buFont typeface="Wingdings" panose="05000000000000000000" pitchFamily="2" charset="2"/>
              <a:buChar char="Ø"/>
            </a:pPr>
            <a:r>
              <a:rPr lang="en-US" sz="3400" dirty="0" smtClean="0">
                <a:solidFill>
                  <a:schemeClr val="tx1"/>
                </a:solidFill>
              </a:rPr>
              <a:t>Good for 2 years</a:t>
            </a:r>
          </a:p>
          <a:p>
            <a:pPr lvl="1">
              <a:buFont typeface="Wingdings" panose="05000000000000000000" pitchFamily="2" charset="2"/>
              <a:buChar char="Ø"/>
            </a:pPr>
            <a:r>
              <a:rPr lang="en-US" sz="3400" dirty="0" smtClean="0">
                <a:solidFill>
                  <a:schemeClr val="tx1"/>
                </a:solidFill>
              </a:rPr>
              <a:t>Free</a:t>
            </a:r>
          </a:p>
          <a:p>
            <a:pPr>
              <a:buFont typeface="Wingdings" panose="05000000000000000000" pitchFamily="2" charset="2"/>
              <a:buChar char="Ø"/>
            </a:pPr>
            <a:endParaRPr lang="en-US" sz="3800" dirty="0" smtClean="0">
              <a:solidFill>
                <a:schemeClr val="accent1"/>
              </a:solidFill>
            </a:endParaRPr>
          </a:p>
        </p:txBody>
      </p:sp>
      <p:sp>
        <p:nvSpPr>
          <p:cNvPr id="5" name="Content Placeholder 4"/>
          <p:cNvSpPr>
            <a:spLocks noGrp="1"/>
          </p:cNvSpPr>
          <p:nvPr>
            <p:ph sz="half" idx="2"/>
          </p:nvPr>
        </p:nvSpPr>
        <p:spPr>
          <a:xfrm>
            <a:off x="5808133" y="1157591"/>
            <a:ext cx="6215254" cy="5505857"/>
          </a:xfrm>
        </p:spPr>
        <p:txBody>
          <a:bodyPr anchor="t">
            <a:normAutofit/>
          </a:bodyPr>
          <a:lstStyle/>
          <a:p>
            <a:pPr marL="457200" indent="-457200">
              <a:buFont typeface="+mj-lt"/>
              <a:buAutoNum type="arabicPeriod"/>
            </a:pPr>
            <a:r>
              <a:rPr lang="en-US" dirty="0" smtClean="0">
                <a:solidFill>
                  <a:schemeClr val="tx1"/>
                </a:solidFill>
              </a:rPr>
              <a:t>Log on to aacps.org</a:t>
            </a:r>
          </a:p>
          <a:p>
            <a:pPr marL="457200" indent="-457200">
              <a:buFont typeface="+mj-lt"/>
              <a:buAutoNum type="arabicPeriod"/>
            </a:pPr>
            <a:r>
              <a:rPr lang="en-US" dirty="0" smtClean="0">
                <a:solidFill>
                  <a:schemeClr val="tx1"/>
                </a:solidFill>
              </a:rPr>
              <a:t>On the dashboard, click on “Families”</a:t>
            </a:r>
          </a:p>
          <a:p>
            <a:pPr marL="457200" indent="-457200">
              <a:buFont typeface="+mj-lt"/>
              <a:buAutoNum type="arabicPeriod"/>
            </a:pPr>
            <a:r>
              <a:rPr lang="en-US" dirty="0" smtClean="0">
                <a:solidFill>
                  <a:schemeClr val="tx1"/>
                </a:solidFill>
              </a:rPr>
              <a:t>Click on the yellow sign which reads, “School Safety and Security”</a:t>
            </a:r>
          </a:p>
          <a:p>
            <a:pPr marL="457200" indent="-457200">
              <a:buFont typeface="+mj-lt"/>
              <a:buAutoNum type="arabicPeriod"/>
            </a:pPr>
            <a:r>
              <a:rPr lang="en-US" dirty="0" smtClean="0">
                <a:solidFill>
                  <a:schemeClr val="tx1"/>
                </a:solidFill>
              </a:rPr>
              <a:t>On the left side of the page, click on “Chaperone/Background Check”</a:t>
            </a:r>
          </a:p>
          <a:p>
            <a:pPr marL="457200" indent="-457200">
              <a:buFont typeface="+mj-lt"/>
              <a:buAutoNum type="arabicPeriod"/>
            </a:pPr>
            <a:r>
              <a:rPr lang="en-US" dirty="0" smtClean="0">
                <a:solidFill>
                  <a:schemeClr val="tx1"/>
                </a:solidFill>
              </a:rPr>
              <a:t>At the bottom of the page, click on “Apply for Background Check”</a:t>
            </a:r>
          </a:p>
          <a:p>
            <a:pPr marL="457200" indent="-457200">
              <a:buFont typeface="+mj-lt"/>
              <a:buAutoNum type="arabicPeriod"/>
            </a:pPr>
            <a:r>
              <a:rPr lang="en-US" dirty="0" smtClean="0">
                <a:solidFill>
                  <a:schemeClr val="tx1"/>
                </a:solidFill>
              </a:rPr>
              <a:t>Once you receive notice your background check is complete, send a message to </a:t>
            </a:r>
            <a:r>
              <a:rPr lang="en-US" b="1" dirty="0" smtClean="0">
                <a:solidFill>
                  <a:schemeClr val="tx1"/>
                </a:solidFill>
              </a:rPr>
              <a:t>southrivermusic@gmail.com</a:t>
            </a:r>
            <a:r>
              <a:rPr lang="en-US" dirty="0" smtClean="0">
                <a:solidFill>
                  <a:schemeClr val="tx1"/>
                </a:solidFill>
              </a:rPr>
              <a:t> letting us know the effective date</a:t>
            </a:r>
            <a:endParaRPr lang="en-US" dirty="0">
              <a:solidFill>
                <a:schemeClr val="tx1"/>
              </a:solidFill>
            </a:endParaRPr>
          </a:p>
        </p:txBody>
      </p:sp>
    </p:spTree>
    <p:extLst>
      <p:ext uri="{BB962C8B-B14F-4D97-AF65-F5344CB8AC3E}">
        <p14:creationId xmlns:p14="http://schemas.microsoft.com/office/powerpoint/2010/main" val="1789742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chemeClr val="bg2">
                <a:tint val="97000"/>
                <a:hueMod val="92000"/>
                <a:satMod val="169000"/>
                <a:lumMod val="164000"/>
              </a:schemeClr>
            </a:gs>
            <a:gs pos="20000">
              <a:schemeClr val="bg2">
                <a:tint val="97000"/>
                <a:hueMod val="92000"/>
                <a:satMod val="169000"/>
                <a:lumMod val="164000"/>
              </a:schemeClr>
            </a:gs>
            <a:gs pos="26000">
              <a:schemeClr val="bg2">
                <a:shade val="96000"/>
                <a:satMod val="120000"/>
                <a:lumMod val="90000"/>
              </a:schemeClr>
            </a:gs>
          </a:gsLst>
          <a:lin ang="189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702677" y="1126063"/>
            <a:ext cx="9853448" cy="3540532"/>
          </a:xfrm>
          <a:noFill/>
        </p:spPr>
        <p:txBody>
          <a:bodyPr anchor="t">
            <a:noAutofit/>
          </a:bodyPr>
          <a:lstStyle/>
          <a:p>
            <a:pPr marL="0" indent="0">
              <a:buNone/>
            </a:pPr>
            <a:r>
              <a:rPr lang="en-US" sz="5400" dirty="0">
                <a:solidFill>
                  <a:prstClr val="white"/>
                </a:solidFill>
                <a:latin typeface="Book Antiqua" panose="02040602050305030304" pitchFamily="18" charset="0"/>
              </a:rPr>
              <a:t>“Volunteers are not paid – </a:t>
            </a:r>
            <a:br>
              <a:rPr lang="en-US" sz="5400" dirty="0">
                <a:solidFill>
                  <a:prstClr val="white"/>
                </a:solidFill>
                <a:latin typeface="Book Antiqua" panose="02040602050305030304" pitchFamily="18" charset="0"/>
              </a:rPr>
            </a:br>
            <a:r>
              <a:rPr lang="en-US" sz="5400" dirty="0">
                <a:solidFill>
                  <a:prstClr val="white"/>
                </a:solidFill>
                <a:latin typeface="Book Antiqua" panose="02040602050305030304" pitchFamily="18" charset="0"/>
              </a:rPr>
              <a:t>not because they are worthless, but because they are priceless”</a:t>
            </a:r>
            <a:r>
              <a:rPr lang="en-US" sz="5400" dirty="0">
                <a:solidFill>
                  <a:prstClr val="white"/>
                </a:solidFill>
              </a:rPr>
              <a:t/>
            </a:r>
            <a:br>
              <a:rPr lang="en-US" sz="5400" dirty="0">
                <a:solidFill>
                  <a:prstClr val="white"/>
                </a:solidFill>
              </a:rPr>
            </a:br>
            <a:endParaRPr lang="en-US" sz="5400" dirty="0" smtClean="0">
              <a:solidFill>
                <a:schemeClr val="accent1"/>
              </a:solidFill>
            </a:endParaRPr>
          </a:p>
        </p:txBody>
      </p:sp>
    </p:spTree>
    <p:extLst>
      <p:ext uri="{BB962C8B-B14F-4D97-AF65-F5344CB8AC3E}">
        <p14:creationId xmlns:p14="http://schemas.microsoft.com/office/powerpoint/2010/main" val="3967175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62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2843" y="0"/>
            <a:ext cx="10710153" cy="1118681"/>
          </a:xfrm>
        </p:spPr>
        <p:txBody>
          <a:bodyPr>
            <a:normAutofit/>
          </a:bodyPr>
          <a:lstStyle/>
          <a:p>
            <a:pPr algn="ctr"/>
            <a:r>
              <a:rPr lang="en-US" sz="4000" b="1" cap="none" dirty="0" smtClean="0">
                <a:solidFill>
                  <a:schemeClr val="accent1"/>
                </a:solidFill>
              </a:rPr>
              <a:t>Keep in Touch with South River Music!</a:t>
            </a:r>
            <a:endParaRPr lang="en-US" sz="4400" b="1" cap="none" dirty="0">
              <a:solidFill>
                <a:schemeClr val="accent1"/>
              </a:solidFill>
            </a:endParaRPr>
          </a:p>
        </p:txBody>
      </p:sp>
      <p:sp>
        <p:nvSpPr>
          <p:cNvPr id="10" name="Content Placeholder 9"/>
          <p:cNvSpPr>
            <a:spLocks noGrp="1"/>
          </p:cNvSpPr>
          <p:nvPr>
            <p:ph idx="1"/>
          </p:nvPr>
        </p:nvSpPr>
        <p:spPr>
          <a:xfrm>
            <a:off x="379379" y="1288915"/>
            <a:ext cx="11488366" cy="4995153"/>
          </a:xfrm>
        </p:spPr>
        <p:txBody>
          <a:bodyPr anchor="t">
            <a:normAutofit fontScale="92500" lnSpcReduction="20000"/>
          </a:bodyPr>
          <a:lstStyle/>
          <a:p>
            <a:pPr marL="0" indent="0">
              <a:buNone/>
            </a:pPr>
            <a:r>
              <a:rPr lang="en-US" sz="3200" dirty="0" smtClean="0"/>
              <a:t>	Website:		www.southrivermusic.org</a:t>
            </a:r>
          </a:p>
          <a:p>
            <a:pPr marL="0" indent="0">
              <a:buNone/>
            </a:pPr>
            <a:r>
              <a:rPr lang="en-US" sz="3200" dirty="0"/>
              <a:t>	</a:t>
            </a:r>
            <a:endParaRPr lang="en-US" sz="3200" dirty="0" smtClean="0"/>
          </a:p>
          <a:p>
            <a:pPr marL="0" indent="0">
              <a:buNone/>
            </a:pPr>
            <a:r>
              <a:rPr lang="en-US" sz="3200" dirty="0" smtClean="0"/>
              <a:t>	Email</a:t>
            </a:r>
            <a:r>
              <a:rPr lang="en-US" sz="3200" dirty="0"/>
              <a:t>:			</a:t>
            </a:r>
            <a:r>
              <a:rPr lang="en-US" sz="3200" dirty="0" smtClean="0"/>
              <a:t>southrivermusic@gmail.com</a:t>
            </a:r>
          </a:p>
          <a:p>
            <a:pPr marL="0" indent="0">
              <a:buNone/>
            </a:pPr>
            <a:endParaRPr lang="en-US" sz="3200" dirty="0" smtClean="0"/>
          </a:p>
          <a:p>
            <a:pPr marL="0" indent="0">
              <a:buNone/>
            </a:pPr>
            <a:r>
              <a:rPr lang="en-US" sz="3200" dirty="0" smtClean="0"/>
              <a:t>						http://facebook.com/srhsmusicboosters</a:t>
            </a:r>
          </a:p>
          <a:p>
            <a:pPr marL="0" indent="0">
              <a:buNone/>
            </a:pPr>
            <a:r>
              <a:rPr lang="en-US" sz="3200" dirty="0" smtClean="0"/>
              <a:t>							</a:t>
            </a:r>
          </a:p>
          <a:p>
            <a:pPr marL="0" indent="0">
              <a:buNone/>
            </a:pPr>
            <a:r>
              <a:rPr lang="en-US" sz="3200" dirty="0"/>
              <a:t>	</a:t>
            </a:r>
            <a:r>
              <a:rPr lang="en-US" sz="3200" dirty="0" smtClean="0"/>
              <a:t>					http://twitter.com/srhsmusicboostr</a:t>
            </a:r>
          </a:p>
          <a:p>
            <a:pPr marL="0" indent="0">
              <a:buNone/>
            </a:pPr>
            <a:r>
              <a:rPr lang="en-US" sz="3200" dirty="0" smtClean="0"/>
              <a:t>							</a:t>
            </a:r>
          </a:p>
          <a:p>
            <a:pPr marL="0" indent="0">
              <a:buNone/>
            </a:pPr>
            <a:r>
              <a:rPr lang="en-US" sz="3200" dirty="0"/>
              <a:t>	</a:t>
            </a:r>
            <a:r>
              <a:rPr lang="en-US" sz="3200" dirty="0" smtClean="0"/>
              <a:t>					http://Instagram.com/srhsmusicboosters</a:t>
            </a:r>
          </a:p>
          <a:p>
            <a:endParaRPr lang="en-US" dirty="0" smtClean="0"/>
          </a:p>
          <a:p>
            <a:pPr lvl="1"/>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224" y="3085766"/>
            <a:ext cx="764427" cy="70072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920" y="4125642"/>
            <a:ext cx="743370" cy="74337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920" y="5208164"/>
            <a:ext cx="769731" cy="743370"/>
          </a:xfrm>
          <a:prstGeom prst="rect">
            <a:avLst/>
          </a:prstGeom>
        </p:spPr>
      </p:pic>
    </p:spTree>
    <p:extLst>
      <p:ext uri="{BB962C8B-B14F-4D97-AF65-F5344CB8AC3E}">
        <p14:creationId xmlns:p14="http://schemas.microsoft.com/office/powerpoint/2010/main" val="107152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57188"/>
            <a:ext cx="8534400" cy="4905375"/>
          </a:xfrm>
        </p:spPr>
        <p:txBody>
          <a:bodyPr anchor="t"/>
          <a:lstStyle/>
          <a:p>
            <a:r>
              <a:rPr lang="en-US" cap="none" dirty="0" smtClean="0">
                <a:solidFill>
                  <a:srgbClr val="002060"/>
                </a:solidFill>
                <a:latin typeface="Arial" panose="020B0604020202020204" pitchFamily="34" charset="0"/>
                <a:cs typeface="Arial" panose="020B0604020202020204" pitchFamily="34" charset="0"/>
              </a:rPr>
              <a:t>The purpose of the South River </a:t>
            </a:r>
            <a:r>
              <a:rPr lang="en-US" cap="none" dirty="0">
                <a:solidFill>
                  <a:srgbClr val="002060"/>
                </a:solidFill>
                <a:latin typeface="Arial" panose="020B0604020202020204" pitchFamily="34" charset="0"/>
                <a:cs typeface="Arial" panose="020B0604020202020204" pitchFamily="34" charset="0"/>
              </a:rPr>
              <a:t>M</a:t>
            </a:r>
            <a:r>
              <a:rPr lang="en-US" cap="none" dirty="0" smtClean="0">
                <a:solidFill>
                  <a:srgbClr val="002060"/>
                </a:solidFill>
                <a:latin typeface="Arial" panose="020B0604020202020204" pitchFamily="34" charset="0"/>
                <a:cs typeface="Arial" panose="020B0604020202020204" pitchFamily="34" charset="0"/>
              </a:rPr>
              <a:t>usic </a:t>
            </a:r>
            <a:r>
              <a:rPr lang="en-US" cap="none" dirty="0">
                <a:solidFill>
                  <a:srgbClr val="002060"/>
                </a:solidFill>
                <a:latin typeface="Arial" panose="020B0604020202020204" pitchFamily="34" charset="0"/>
                <a:cs typeface="Arial" panose="020B0604020202020204" pitchFamily="34" charset="0"/>
              </a:rPr>
              <a:t>B</a:t>
            </a:r>
            <a:r>
              <a:rPr lang="en-US" cap="none" dirty="0" smtClean="0">
                <a:solidFill>
                  <a:srgbClr val="002060"/>
                </a:solidFill>
                <a:latin typeface="Arial" panose="020B0604020202020204" pitchFamily="34" charset="0"/>
                <a:cs typeface="Arial" panose="020B0604020202020204" pitchFamily="34" charset="0"/>
              </a:rPr>
              <a:t>oosters is to raise funds to supplement the music program at SRHS and to </a:t>
            </a:r>
            <a:r>
              <a:rPr lang="en-US" cap="none" dirty="0" smtClean="0">
                <a:solidFill>
                  <a:srgbClr val="002060"/>
                </a:solidFill>
                <a:latin typeface="Arial" panose="020B0604020202020204" pitchFamily="34" charset="0"/>
                <a:cs typeface="Arial" panose="020B0604020202020204" pitchFamily="34" charset="0"/>
              </a:rPr>
              <a:t>enhance </a:t>
            </a:r>
            <a:r>
              <a:rPr lang="en-US" cap="none" dirty="0" smtClean="0">
                <a:solidFill>
                  <a:srgbClr val="002060"/>
                </a:solidFill>
                <a:latin typeface="Arial" panose="020B0604020202020204" pitchFamily="34" charset="0"/>
                <a:cs typeface="Arial" panose="020B0604020202020204" pitchFamily="34" charset="0"/>
              </a:rPr>
              <a:t>the music activities of the school through various means of </a:t>
            </a:r>
            <a:r>
              <a:rPr lang="en-US" cap="none" dirty="0" smtClean="0">
                <a:solidFill>
                  <a:srgbClr val="002060"/>
                </a:solidFill>
                <a:latin typeface="Arial" panose="020B0604020202020204" pitchFamily="34" charset="0"/>
                <a:cs typeface="Arial" panose="020B0604020202020204" pitchFamily="34" charset="0"/>
              </a:rPr>
              <a:t>volunteer support</a:t>
            </a:r>
            <a:r>
              <a:rPr lang="en-US" cap="none" dirty="0" smtClean="0">
                <a:solidFill>
                  <a:srgbClr val="002060"/>
                </a:solidFill>
                <a:latin typeface="Arial" panose="020B0604020202020204" pitchFamily="34" charset="0"/>
                <a:cs typeface="Arial" panose="020B0604020202020204" pitchFamily="34" charset="0"/>
              </a:rPr>
              <a:t>.</a:t>
            </a:r>
            <a:endParaRPr lang="en-US"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028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83000">
              <a:schemeClr val="tx2">
                <a:lumMod val="50000"/>
              </a:schemeClr>
            </a:gs>
            <a:gs pos="18000">
              <a:schemeClr val="bg2">
                <a:tint val="97000"/>
                <a:hueMod val="92000"/>
                <a:satMod val="169000"/>
                <a:lumMod val="36000"/>
                <a:lumOff val="64000"/>
              </a:schemeClr>
            </a:gs>
            <a:gs pos="96000">
              <a:schemeClr val="bg2">
                <a:shade val="96000"/>
                <a:satMod val="120000"/>
                <a:lumMod val="9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4445" y="5564221"/>
            <a:ext cx="11853948" cy="1219887"/>
          </a:xfrm>
        </p:spPr>
        <p:txBody>
          <a:bodyPr>
            <a:normAutofit/>
          </a:bodyPr>
          <a:lstStyle/>
          <a:p>
            <a:pPr algn="ctr"/>
            <a:r>
              <a:rPr lang="en-US" sz="3200" b="1" dirty="0" smtClean="0">
                <a:solidFill>
                  <a:schemeClr val="accent1"/>
                </a:solidFill>
                <a:latin typeface="Lucida Handwriting" panose="03010101010101010101" pitchFamily="66" charset="0"/>
              </a:rPr>
              <a:t>Boosters support all of south river         high school music programs</a:t>
            </a:r>
            <a:endParaRPr lang="en-US" sz="3200" b="1" dirty="0">
              <a:solidFill>
                <a:schemeClr val="accent1"/>
              </a:solidFill>
              <a:latin typeface="Lucida Handwriting" panose="03010101010101010101" pitchFamily="66"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76795419"/>
              </p:ext>
            </p:extLst>
          </p:nvPr>
        </p:nvGraphicFramePr>
        <p:xfrm>
          <a:off x="224445" y="133003"/>
          <a:ext cx="10837228" cy="5051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4564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71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725776" y="70658"/>
            <a:ext cx="8534400" cy="5690062"/>
          </a:xfrm>
        </p:spPr>
        <p:txBody>
          <a:bodyPr>
            <a:normAutofit/>
          </a:bodyPr>
          <a:lstStyle/>
          <a:p>
            <a:r>
              <a:rPr lang="en-US" sz="4000" dirty="0" smtClean="0"/>
              <a:t>We are organized as the “South River Music Boosters” of South River High School, 501(c)(3) under the IRS Code</a:t>
            </a:r>
          </a:p>
          <a:p>
            <a:r>
              <a:rPr lang="en-US" sz="4000" dirty="0" smtClean="0"/>
              <a:t>All donations made to the organization are tax deductible </a:t>
            </a:r>
          </a:p>
        </p:txBody>
      </p:sp>
    </p:spTree>
    <p:extLst>
      <p:ext uri="{BB962C8B-B14F-4D97-AF65-F5344CB8AC3E}">
        <p14:creationId xmlns:p14="http://schemas.microsoft.com/office/powerpoint/2010/main" val="195052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91000">
              <a:schemeClr val="bg2">
                <a:tint val="97000"/>
                <a:hueMod val="92000"/>
                <a:satMod val="169000"/>
                <a:lumMod val="68000"/>
                <a:lumOff val="32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84211" y="89901"/>
            <a:ext cx="9748262" cy="1057256"/>
          </a:xfrm>
        </p:spPr>
        <p:txBody>
          <a:bodyPr/>
          <a:lstStyle/>
          <a:p>
            <a:pPr algn="ctr"/>
            <a:r>
              <a:rPr lang="en-US" dirty="0" smtClean="0"/>
              <a:t>South river music boosters 2018-2019 </a:t>
            </a:r>
            <a:endParaRPr lang="en-US" dirty="0"/>
          </a:p>
        </p:txBody>
      </p:sp>
      <p:sp>
        <p:nvSpPr>
          <p:cNvPr id="8" name="Content Placeholder 7"/>
          <p:cNvSpPr>
            <a:spLocks noGrp="1"/>
          </p:cNvSpPr>
          <p:nvPr>
            <p:ph sz="half" idx="1"/>
          </p:nvPr>
        </p:nvSpPr>
        <p:spPr>
          <a:xfrm>
            <a:off x="-1" y="1068185"/>
            <a:ext cx="5494714" cy="5590310"/>
          </a:xfrm>
        </p:spPr>
        <p:txBody>
          <a:bodyPr anchor="t">
            <a:normAutofit/>
          </a:bodyPr>
          <a:lstStyle/>
          <a:p>
            <a:r>
              <a:rPr lang="en-US" b="1" dirty="0" smtClean="0"/>
              <a:t>Board:</a:t>
            </a:r>
            <a:endParaRPr lang="en-US" b="1" dirty="0" smtClean="0"/>
          </a:p>
          <a:p>
            <a:pPr lvl="1"/>
            <a:r>
              <a:rPr lang="en-US" sz="1600" dirty="0" smtClean="0"/>
              <a:t>Music Dept. Chair/Instrumental Music Director					</a:t>
            </a:r>
            <a:r>
              <a:rPr lang="en-US" sz="1600" dirty="0" smtClean="0"/>
              <a:t>Gerald </a:t>
            </a:r>
            <a:r>
              <a:rPr lang="en-US" sz="1600" dirty="0" smtClean="0"/>
              <a:t>Cavanaugh</a:t>
            </a:r>
          </a:p>
          <a:p>
            <a:pPr lvl="1"/>
            <a:r>
              <a:rPr lang="en-US" sz="1600" dirty="0" smtClean="0"/>
              <a:t>Chorus Director		Dr. Kathleen Orr</a:t>
            </a:r>
          </a:p>
          <a:p>
            <a:pPr lvl="1"/>
            <a:r>
              <a:rPr lang="en-US" sz="1600" dirty="0" smtClean="0"/>
              <a:t>President:			Teri Gregory</a:t>
            </a:r>
          </a:p>
          <a:p>
            <a:pPr lvl="1"/>
            <a:r>
              <a:rPr lang="en-US" sz="1600" dirty="0" smtClean="0"/>
              <a:t>Vice-President: 		Diana Murray</a:t>
            </a:r>
          </a:p>
          <a:p>
            <a:pPr lvl="1"/>
            <a:r>
              <a:rPr lang="en-US" sz="1600" dirty="0" smtClean="0"/>
              <a:t>Treasurer: 			Lawrence </a:t>
            </a:r>
            <a:r>
              <a:rPr lang="en-US" sz="1600" dirty="0" err="1" smtClean="0"/>
              <a:t>Priebe</a:t>
            </a:r>
            <a:endParaRPr lang="en-US" sz="1600" dirty="0" smtClean="0"/>
          </a:p>
          <a:p>
            <a:pPr lvl="1"/>
            <a:r>
              <a:rPr lang="en-US" sz="1600" dirty="0" smtClean="0"/>
              <a:t>Secretary: 			</a:t>
            </a:r>
            <a:r>
              <a:rPr lang="en-US" sz="1600" dirty="0" smtClean="0"/>
              <a:t>Kim </a:t>
            </a:r>
            <a:r>
              <a:rPr lang="en-US" sz="1600" dirty="0" err="1" smtClean="0"/>
              <a:t>Becht</a:t>
            </a:r>
            <a:endParaRPr lang="en-US" sz="1600" dirty="0" smtClean="0"/>
          </a:p>
          <a:p>
            <a:pPr lvl="1"/>
            <a:endParaRPr lang="en-US" sz="1600" dirty="0"/>
          </a:p>
          <a:p>
            <a:r>
              <a:rPr lang="en-US" b="1" dirty="0"/>
              <a:t>School Administration Support:</a:t>
            </a:r>
          </a:p>
          <a:p>
            <a:pPr lvl="1"/>
            <a:r>
              <a:rPr lang="en-US" sz="1600" dirty="0" smtClean="0"/>
              <a:t>Faculty Advisor           Ms. Pam Andrews</a:t>
            </a:r>
            <a:endParaRPr lang="en-US" sz="1600" dirty="0" smtClean="0"/>
          </a:p>
          <a:p>
            <a:pPr marL="457200" lvl="1" indent="0">
              <a:buNone/>
            </a:pPr>
            <a:endParaRPr lang="en-US" sz="1600" dirty="0" smtClean="0"/>
          </a:p>
          <a:p>
            <a:pPr marL="457200" lvl="1" indent="0">
              <a:buNone/>
            </a:pPr>
            <a:endParaRPr lang="en-US" sz="1600" dirty="0"/>
          </a:p>
        </p:txBody>
      </p:sp>
      <p:sp>
        <p:nvSpPr>
          <p:cNvPr id="9" name="Content Placeholder 8"/>
          <p:cNvSpPr>
            <a:spLocks noGrp="1"/>
          </p:cNvSpPr>
          <p:nvPr>
            <p:ph sz="half" idx="2"/>
          </p:nvPr>
        </p:nvSpPr>
        <p:spPr>
          <a:xfrm>
            <a:off x="5494712" y="1068185"/>
            <a:ext cx="6525491" cy="5291052"/>
          </a:xfrm>
        </p:spPr>
        <p:txBody>
          <a:bodyPr anchor="t">
            <a:normAutofit/>
          </a:bodyPr>
          <a:lstStyle/>
          <a:p>
            <a:r>
              <a:rPr lang="en-US" b="1" dirty="0" smtClean="0"/>
              <a:t>Committee Chairs:</a:t>
            </a:r>
          </a:p>
          <a:p>
            <a:pPr lvl="1"/>
            <a:r>
              <a:rPr lang="en-US" sz="1600" dirty="0"/>
              <a:t>Orchestra Representative:		</a:t>
            </a:r>
            <a:r>
              <a:rPr lang="en-US" sz="1600" dirty="0" smtClean="0"/>
              <a:t>Sandy </a:t>
            </a:r>
            <a:r>
              <a:rPr lang="en-US" sz="1600" dirty="0"/>
              <a:t>Kaiser</a:t>
            </a:r>
          </a:p>
          <a:p>
            <a:pPr lvl="1"/>
            <a:r>
              <a:rPr lang="en-US" sz="1600" dirty="0"/>
              <a:t>Color Guard: 					Beth Hoyt</a:t>
            </a:r>
          </a:p>
          <a:p>
            <a:pPr lvl="1"/>
            <a:r>
              <a:rPr lang="en-US" sz="1600" dirty="0" smtClean="0"/>
              <a:t>Chorus Representative:                    Lisa Davisson</a:t>
            </a:r>
          </a:p>
          <a:p>
            <a:pPr lvl="1"/>
            <a:r>
              <a:rPr lang="en-US" sz="1600" dirty="0" smtClean="0"/>
              <a:t>Fundraising</a:t>
            </a:r>
            <a:r>
              <a:rPr lang="en-US" sz="1600" dirty="0" smtClean="0"/>
              <a:t>:					Diana Murray</a:t>
            </a:r>
          </a:p>
          <a:p>
            <a:pPr lvl="1"/>
            <a:r>
              <a:rPr lang="en-US" sz="1600" dirty="0" smtClean="0"/>
              <a:t>Finance: 						Joe and Lisa Davisson</a:t>
            </a:r>
          </a:p>
          <a:p>
            <a:pPr lvl="1"/>
            <a:r>
              <a:rPr lang="en-US" sz="1600" dirty="0" smtClean="0"/>
              <a:t>Spring Trip: 					</a:t>
            </a:r>
            <a:r>
              <a:rPr lang="en-US" sz="1600" dirty="0" smtClean="0"/>
              <a:t>Teri </a:t>
            </a:r>
            <a:r>
              <a:rPr lang="en-US" sz="1600" dirty="0" smtClean="0"/>
              <a:t>Gregory</a:t>
            </a:r>
          </a:p>
          <a:p>
            <a:pPr lvl="1"/>
            <a:r>
              <a:rPr lang="en-US" sz="1600" dirty="0" smtClean="0"/>
              <a:t>Food Service:					Kathy Mathieu</a:t>
            </a:r>
          </a:p>
          <a:p>
            <a:pPr lvl="1"/>
            <a:r>
              <a:rPr lang="en-US" sz="1600" dirty="0" smtClean="0"/>
              <a:t>Uniform: 						Blair </a:t>
            </a:r>
            <a:r>
              <a:rPr lang="en-US" sz="1600" dirty="0" err="1" smtClean="0"/>
              <a:t>Livesay</a:t>
            </a:r>
            <a:endParaRPr lang="en-US" sz="1600" dirty="0" smtClean="0"/>
          </a:p>
          <a:p>
            <a:pPr lvl="1"/>
            <a:r>
              <a:rPr lang="en-US" sz="1600" dirty="0" smtClean="0"/>
              <a:t>Communications: 				Teri </a:t>
            </a:r>
            <a:r>
              <a:rPr lang="en-US" sz="1600" dirty="0" smtClean="0"/>
              <a:t>Gregory</a:t>
            </a:r>
          </a:p>
          <a:p>
            <a:pPr lvl="1"/>
            <a:r>
              <a:rPr lang="en-US" sz="1600" dirty="0" smtClean="0"/>
              <a:t>Website						Kim </a:t>
            </a:r>
            <a:r>
              <a:rPr lang="en-US" sz="1600" dirty="0" err="1" smtClean="0"/>
              <a:t>Becht</a:t>
            </a:r>
            <a:endParaRPr lang="en-US" sz="1600" dirty="0" smtClean="0"/>
          </a:p>
          <a:p>
            <a:pPr lvl="1"/>
            <a:r>
              <a:rPr lang="en-US" sz="1600" dirty="0" smtClean="0"/>
              <a:t>Senior Class </a:t>
            </a:r>
            <a:r>
              <a:rPr lang="en-US" sz="1600" dirty="0" smtClean="0"/>
              <a:t>Activities                	OPEN</a:t>
            </a:r>
            <a:endParaRPr lang="en-US" sz="1600" dirty="0" smtClean="0"/>
          </a:p>
          <a:p>
            <a:pPr lvl="1"/>
            <a:r>
              <a:rPr lang="en-US" sz="1600" dirty="0" smtClean="0"/>
              <a:t>Alumni Liaison:       </a:t>
            </a:r>
            <a:r>
              <a:rPr lang="en-US" sz="1600" dirty="0"/>
              <a:t>	</a:t>
            </a:r>
            <a:r>
              <a:rPr lang="en-US" sz="1600" dirty="0" smtClean="0"/>
              <a:t>	</a:t>
            </a:r>
            <a:r>
              <a:rPr lang="en-US" sz="1600" dirty="0" smtClean="0"/>
              <a:t>                 Bryan Granger</a:t>
            </a:r>
            <a:endParaRPr lang="en-US" sz="1600" dirty="0" smtClean="0"/>
          </a:p>
          <a:p>
            <a:pPr marL="0" indent="0">
              <a:buNone/>
            </a:pPr>
            <a:endParaRPr lang="en-US" b="1" dirty="0"/>
          </a:p>
        </p:txBody>
      </p:sp>
    </p:spTree>
    <p:extLst>
      <p:ext uri="{BB962C8B-B14F-4D97-AF65-F5344CB8AC3E}">
        <p14:creationId xmlns:p14="http://schemas.microsoft.com/office/powerpoint/2010/main" val="270576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007" y="106349"/>
            <a:ext cx="11682767" cy="1507067"/>
          </a:xfrm>
        </p:spPr>
        <p:txBody>
          <a:bodyPr>
            <a:normAutofit/>
          </a:bodyPr>
          <a:lstStyle/>
          <a:p>
            <a:r>
              <a:rPr lang="en-US" sz="2800" cap="none" dirty="0" smtClean="0">
                <a:latin typeface="Arial Rounded MT Bold" panose="020F0704030504030204" pitchFamily="34" charset="0"/>
              </a:rPr>
              <a:t>The South </a:t>
            </a:r>
            <a:r>
              <a:rPr lang="en-US" sz="2800" cap="none" dirty="0">
                <a:latin typeface="Arial Rounded MT Bold" panose="020F0704030504030204" pitchFamily="34" charset="0"/>
              </a:rPr>
              <a:t>R</a:t>
            </a:r>
            <a:r>
              <a:rPr lang="en-US" sz="2800" cap="none" dirty="0" smtClean="0">
                <a:latin typeface="Arial Rounded MT Bold" panose="020F0704030504030204" pitchFamily="34" charset="0"/>
              </a:rPr>
              <a:t>iver </a:t>
            </a:r>
            <a:r>
              <a:rPr lang="en-US" sz="2800" cap="none" dirty="0">
                <a:latin typeface="Arial Rounded MT Bold" panose="020F0704030504030204" pitchFamily="34" charset="0"/>
              </a:rPr>
              <a:t>M</a:t>
            </a:r>
            <a:r>
              <a:rPr lang="en-US" sz="2800" cap="none" dirty="0" smtClean="0">
                <a:latin typeface="Arial Rounded MT Bold" panose="020F0704030504030204" pitchFamily="34" charset="0"/>
              </a:rPr>
              <a:t>usic </a:t>
            </a:r>
            <a:r>
              <a:rPr lang="en-US" sz="2800" cap="none" dirty="0">
                <a:latin typeface="Arial Rounded MT Bold" panose="020F0704030504030204" pitchFamily="34" charset="0"/>
              </a:rPr>
              <a:t>B</a:t>
            </a:r>
            <a:r>
              <a:rPr lang="en-US" sz="2800" cap="none" dirty="0" smtClean="0">
                <a:latin typeface="Arial Rounded MT Bold" panose="020F0704030504030204" pitchFamily="34" charset="0"/>
              </a:rPr>
              <a:t>oosters organization provides financial, physical, logistical, and moral support to our students, such as….</a:t>
            </a:r>
            <a:endParaRPr lang="en-US" sz="2800" cap="none"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5389530"/>
              </p:ext>
            </p:extLst>
          </p:nvPr>
        </p:nvGraphicFramePr>
        <p:xfrm>
          <a:off x="645301" y="1692614"/>
          <a:ext cx="11222443" cy="4855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053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186" y="314167"/>
            <a:ext cx="11303473" cy="537171"/>
          </a:xfrm>
        </p:spPr>
        <p:txBody>
          <a:bodyPr>
            <a:normAutofit fontScale="90000"/>
          </a:bodyPr>
          <a:lstStyle/>
          <a:p>
            <a:r>
              <a:rPr lang="en-US" cap="none" dirty="0" smtClean="0">
                <a:latin typeface="Lucida Handwriting" panose="03010101010101010101" pitchFamily="66" charset="0"/>
              </a:rPr>
              <a:t>More Support…</a:t>
            </a:r>
            <a:endParaRPr lang="en-US" cap="none" dirty="0">
              <a:latin typeface="Lucida Handwriting" panose="03010101010101010101"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5279765"/>
              </p:ext>
            </p:extLst>
          </p:nvPr>
        </p:nvGraphicFramePr>
        <p:xfrm>
          <a:off x="508667" y="998931"/>
          <a:ext cx="11222443" cy="4855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43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3146" y="138209"/>
            <a:ext cx="11407800" cy="1209072"/>
          </a:xfrm>
        </p:spPr>
        <p:txBody>
          <a:bodyPr>
            <a:normAutofit/>
          </a:bodyPr>
          <a:lstStyle/>
          <a:p>
            <a:r>
              <a:rPr lang="en-US" sz="3100" cap="none" dirty="0" smtClean="0">
                <a:latin typeface="Arial Rounded MT Bold" panose="020F0704030504030204" pitchFamily="34" charset="0"/>
              </a:rPr>
              <a:t>The means through which </a:t>
            </a:r>
            <a:r>
              <a:rPr lang="en-US" sz="3100" cap="none" dirty="0" smtClean="0">
                <a:latin typeface="Arial Rounded MT Bold" panose="020F0704030504030204" pitchFamily="34" charset="0"/>
              </a:rPr>
              <a:t>we </a:t>
            </a:r>
            <a:r>
              <a:rPr lang="en-US" sz="3100" cap="none" dirty="0" smtClean="0">
                <a:latin typeface="Arial Rounded MT Bold" panose="020F0704030504030204" pitchFamily="34" charset="0"/>
              </a:rPr>
              <a:t>provide </a:t>
            </a:r>
            <a:r>
              <a:rPr lang="en-US" sz="3100" cap="none" dirty="0" smtClean="0">
                <a:latin typeface="Arial Rounded MT Bold" panose="020F0704030504030204" pitchFamily="34" charset="0"/>
              </a:rPr>
              <a:t>the financial </a:t>
            </a:r>
            <a:r>
              <a:rPr lang="en-US" sz="3100" cap="none" dirty="0" smtClean="0">
                <a:latin typeface="Arial Rounded MT Bold" panose="020F0704030504030204" pitchFamily="34" charset="0"/>
              </a:rPr>
              <a:t>support </a:t>
            </a:r>
            <a:r>
              <a:rPr lang="en-US" sz="3100" cap="none" dirty="0" smtClean="0">
                <a:latin typeface="Arial Rounded MT Bold" panose="020F0704030504030204" pitchFamily="34" charset="0"/>
              </a:rPr>
              <a:t>are</a:t>
            </a:r>
            <a:r>
              <a:rPr lang="en-US" sz="3100" cap="none" dirty="0" smtClean="0">
                <a:latin typeface="Arial Rounded MT Bold" panose="020F0704030504030204" pitchFamily="34" charset="0"/>
              </a:rPr>
              <a:t> Fundraising and Student Activity Fees</a:t>
            </a:r>
            <a:endParaRPr lang="en-US" dirty="0">
              <a:latin typeface="Arial Rounded MT Bold" panose="020F0704030504030204" pitchFamily="34" charset="0"/>
            </a:endParaRPr>
          </a:p>
        </p:txBody>
      </p:sp>
      <p:sp>
        <p:nvSpPr>
          <p:cNvPr id="3" name="Content Placeholder 2"/>
          <p:cNvSpPr>
            <a:spLocks noGrp="1"/>
          </p:cNvSpPr>
          <p:nvPr>
            <p:ph idx="1"/>
          </p:nvPr>
        </p:nvSpPr>
        <p:spPr>
          <a:xfrm>
            <a:off x="175098" y="1347281"/>
            <a:ext cx="11848289" cy="5228617"/>
          </a:xfrm>
        </p:spPr>
        <p:txBody>
          <a:bodyPr anchor="t">
            <a:normAutofit/>
          </a:bodyPr>
          <a:lstStyle/>
          <a:p>
            <a:r>
              <a:rPr lang="en-US" sz="2800" dirty="0" smtClean="0"/>
              <a:t>South River High School has one of the lowest band fee assessments in the county</a:t>
            </a:r>
          </a:p>
          <a:p>
            <a:r>
              <a:rPr lang="en-US" sz="2800" dirty="0" smtClean="0"/>
              <a:t>We rely heavily on fundraising to keep our band going strong while keeping family costs </a:t>
            </a:r>
            <a:r>
              <a:rPr lang="en-US" sz="2800" dirty="0" smtClean="0"/>
              <a:t>as low as possible</a:t>
            </a:r>
            <a:endParaRPr lang="en-US" sz="2800" dirty="0" smtClean="0"/>
          </a:p>
          <a:p>
            <a:r>
              <a:rPr lang="en-US" sz="2800" dirty="0" smtClean="0"/>
              <a:t>We emphasize passive fundraising that is as transparent as possible, such as family nights at area restaurants and online shopping sites that give </a:t>
            </a:r>
            <a:r>
              <a:rPr lang="en-US" sz="2800" dirty="0" smtClean="0"/>
              <a:t>back a </a:t>
            </a:r>
            <a:r>
              <a:rPr lang="en-US" sz="2800" dirty="0" smtClean="0"/>
              <a:t>percentages of </a:t>
            </a:r>
            <a:r>
              <a:rPr lang="en-US" sz="2800" dirty="0" smtClean="0"/>
              <a:t>sales</a:t>
            </a:r>
          </a:p>
          <a:p>
            <a:r>
              <a:rPr lang="en-US" sz="2800" dirty="0" smtClean="0"/>
              <a:t>It </a:t>
            </a:r>
            <a:r>
              <a:rPr lang="en-US" sz="2800" dirty="0" smtClean="0"/>
              <a:t>truly takes a village to fund a music program!</a:t>
            </a:r>
            <a:endParaRPr lang="en-US" sz="2800" dirty="0"/>
          </a:p>
        </p:txBody>
      </p:sp>
    </p:spTree>
    <p:extLst>
      <p:ext uri="{BB962C8B-B14F-4D97-AF65-F5344CB8AC3E}">
        <p14:creationId xmlns:p14="http://schemas.microsoft.com/office/powerpoint/2010/main" val="2346297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62000">
              <a:schemeClr val="bg2">
                <a:tint val="97000"/>
                <a:hueMod val="92000"/>
                <a:satMod val="169000"/>
                <a:lumMod val="164000"/>
              </a:schemeClr>
            </a:gs>
            <a:gs pos="9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549" y="0"/>
            <a:ext cx="11848289" cy="1507067"/>
          </a:xfrm>
        </p:spPr>
        <p:txBody>
          <a:bodyPr>
            <a:normAutofit/>
          </a:bodyPr>
          <a:lstStyle/>
          <a:p>
            <a:r>
              <a:rPr lang="en-US" sz="4000" b="1" cap="none" dirty="0" smtClean="0"/>
              <a:t>First Fundraiser of the </a:t>
            </a:r>
            <a:r>
              <a:rPr lang="en-US" sz="4000" b="1" cap="none" dirty="0" smtClean="0"/>
              <a:t>year</a:t>
            </a:r>
            <a:r>
              <a:rPr lang="en-US" sz="4000" b="1" cap="none" dirty="0" smtClean="0"/>
              <a:t>…</a:t>
            </a:r>
            <a:endParaRPr lang="en-US" sz="4000" b="1" cap="none" dirty="0"/>
          </a:p>
        </p:txBody>
      </p:sp>
      <p:sp>
        <p:nvSpPr>
          <p:cNvPr id="3" name="Content Placeholder 2"/>
          <p:cNvSpPr>
            <a:spLocks noGrp="1"/>
          </p:cNvSpPr>
          <p:nvPr>
            <p:ph idx="1"/>
          </p:nvPr>
        </p:nvSpPr>
        <p:spPr>
          <a:xfrm>
            <a:off x="87549" y="1391766"/>
            <a:ext cx="11848289" cy="5228617"/>
          </a:xfrm>
        </p:spPr>
        <p:txBody>
          <a:bodyPr anchor="t">
            <a:normAutofit/>
          </a:bodyPr>
          <a:lstStyle/>
          <a:p>
            <a:r>
              <a:rPr lang="en-US" sz="2800" dirty="0" smtClean="0"/>
              <a:t>The </a:t>
            </a:r>
            <a:r>
              <a:rPr lang="en-US" sz="2800" dirty="0" smtClean="0"/>
              <a:t>Renaissance Festival </a:t>
            </a:r>
            <a:r>
              <a:rPr lang="en-US" sz="2800" dirty="0" smtClean="0"/>
              <a:t>Fundraiser</a:t>
            </a:r>
            <a:endParaRPr lang="en-US" sz="2800" dirty="0" smtClean="0"/>
          </a:p>
          <a:p>
            <a:pPr lvl="1"/>
            <a:r>
              <a:rPr lang="en-US" sz="2800" dirty="0" smtClean="0"/>
              <a:t>South River Music students and adults work the soda stands at the Ren Fest</a:t>
            </a:r>
          </a:p>
          <a:p>
            <a:pPr lvl="2"/>
            <a:r>
              <a:rPr lang="en-US" sz="2600" dirty="0" smtClean="0"/>
              <a:t>Each worker paid by the hour for the whole day</a:t>
            </a:r>
          </a:p>
          <a:p>
            <a:pPr lvl="1"/>
            <a:r>
              <a:rPr lang="en-US" sz="2800" dirty="0" smtClean="0"/>
              <a:t>August 26, 2018   9am – 7pm</a:t>
            </a:r>
            <a:endParaRPr lang="en-US" sz="2800" dirty="0" smtClean="0"/>
          </a:p>
          <a:p>
            <a:pPr lvl="1"/>
            <a:r>
              <a:rPr lang="en-US" sz="2800" dirty="0" smtClean="0"/>
              <a:t>Six adult volunteers and fifteen student </a:t>
            </a:r>
            <a:r>
              <a:rPr lang="en-US" sz="2800" dirty="0" smtClean="0"/>
              <a:t>volunteers required</a:t>
            </a:r>
            <a:endParaRPr lang="en-US" sz="2800" dirty="0" smtClean="0"/>
          </a:p>
          <a:p>
            <a:pPr lvl="1"/>
            <a:r>
              <a:rPr lang="en-US" sz="2800" dirty="0" smtClean="0"/>
              <a:t>Usually </a:t>
            </a:r>
            <a:r>
              <a:rPr lang="en-US" sz="2800" dirty="0" smtClean="0"/>
              <a:t>our largest fundraising effort of the year</a:t>
            </a:r>
            <a:endParaRPr lang="en-US" sz="2800" dirty="0"/>
          </a:p>
        </p:txBody>
      </p:sp>
    </p:spTree>
    <p:extLst>
      <p:ext uri="{BB962C8B-B14F-4D97-AF65-F5344CB8AC3E}">
        <p14:creationId xmlns:p14="http://schemas.microsoft.com/office/powerpoint/2010/main" val="297458255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1371</TotalTime>
  <Words>1074</Words>
  <Application>Microsoft Office PowerPoint</Application>
  <PresentationFormat>Widescreen</PresentationFormat>
  <Paragraphs>206</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Rounded MT Bold</vt:lpstr>
      <vt:lpstr>Book Antiqua</vt:lpstr>
      <vt:lpstr>Century Gothic</vt:lpstr>
      <vt:lpstr>Lucida Handwriting</vt:lpstr>
      <vt:lpstr>Wingdings</vt:lpstr>
      <vt:lpstr>Wingdings 3</vt:lpstr>
      <vt:lpstr>Slice</vt:lpstr>
      <vt:lpstr>Welcome to The South River Music Boosters </vt:lpstr>
      <vt:lpstr>The purpose of the South River Music Boosters is to raise funds to supplement the music program at SRHS and to enhance the music activities of the school through various means of volunteer support.</vt:lpstr>
      <vt:lpstr>Boosters support all of south river         high school music programs</vt:lpstr>
      <vt:lpstr>PowerPoint Presentation</vt:lpstr>
      <vt:lpstr>South river music boosters 2018-2019 </vt:lpstr>
      <vt:lpstr>The South River Music Boosters organization provides financial, physical, logistical, and moral support to our students, such as….</vt:lpstr>
      <vt:lpstr>More Support…</vt:lpstr>
      <vt:lpstr>The means through which we provide the financial support are Fundraising and Student Activity Fees</vt:lpstr>
      <vt:lpstr>First Fundraiser of the year…</vt:lpstr>
      <vt:lpstr>Other Fundraisers throughout the school year</vt:lpstr>
      <vt:lpstr>Other Fundraisers throughout the school year</vt:lpstr>
      <vt:lpstr>Student Account Fundraisers</vt:lpstr>
      <vt:lpstr>Student Activity Fees</vt:lpstr>
      <vt:lpstr>Where Does All This Money Go?!?</vt:lpstr>
      <vt:lpstr>Volunteering </vt:lpstr>
      <vt:lpstr> Draft 2018 Fall Schedule </vt:lpstr>
      <vt:lpstr>Volunteering – Background Check</vt:lpstr>
      <vt:lpstr>PowerPoint Presentation</vt:lpstr>
      <vt:lpstr>Keep in Touch with South River Music!</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South River Music Boosters</dc:title>
  <dc:creator>Suzanne Conard (CENSUS/DCEO FED)</dc:creator>
  <cp:lastModifiedBy>Gregory, Teri H (GSFC-5450)</cp:lastModifiedBy>
  <cp:revision>134</cp:revision>
  <dcterms:created xsi:type="dcterms:W3CDTF">2017-08-31T15:51:11Z</dcterms:created>
  <dcterms:modified xsi:type="dcterms:W3CDTF">2018-08-14T20:52:38Z</dcterms:modified>
</cp:coreProperties>
</file>